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7.jpg" ContentType="image/jpg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1" r:id="rId3"/>
    <p:sldMasterId id="2147483710" r:id="rId4"/>
  </p:sldMasterIdLst>
  <p:notesMasterIdLst>
    <p:notesMasterId r:id="rId15"/>
  </p:notesMasterIdLst>
  <p:sldIdLst>
    <p:sldId id="268" r:id="rId5"/>
    <p:sldId id="258" r:id="rId6"/>
    <p:sldId id="261" r:id="rId7"/>
    <p:sldId id="259" r:id="rId8"/>
    <p:sldId id="263" r:id="rId9"/>
    <p:sldId id="262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503AF-58B0-46C4-95A6-8B1071650BB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F126-50B9-41FF-BC4C-4D59385A0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01855-4403-4CBB-9BA3-B4B50D112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3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9" name="Google Shape;10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128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to be</a:t>
            </a:r>
            <a:r>
              <a:rPr lang="en-US" baseline="0" dirty="0"/>
              <a:t> updated for consistency across 5 webinars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7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681038"/>
            <a:ext cx="6057900" cy="3406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9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5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70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9" name="Google Shape;10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561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NUL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NUL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NUL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9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1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70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393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91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07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386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756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026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075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00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>
            <a:spLocks noGrp="1"/>
          </p:cNvSpPr>
          <p:nvPr>
            <p:ph type="pic" idx="2"/>
          </p:nvPr>
        </p:nvSpPr>
        <p:spPr>
          <a:xfrm>
            <a:off x="86715" y="86714"/>
            <a:ext cx="12018600" cy="6684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60000" tIns="36000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1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0" y="1768422"/>
            <a:ext cx="6840000" cy="23877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0" rIns="432000" bIns="1440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ckwell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prstGeom prst="rect">
            <a:avLst/>
          </a:prstGeom>
          <a:solidFill>
            <a:schemeClr val="dk1">
              <a:alpha val="89800"/>
            </a:schemeClr>
          </a:solidFill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728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8510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3 x Image Bullets Left">
  <p:cSld name="1_3 x Image Bullets Lef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3050592" y="2030748"/>
            <a:ext cx="1508700" cy="15087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5345060" y="2030748"/>
            <a:ext cx="1508700" cy="15087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759111" y="2030748"/>
            <a:ext cx="1508700" cy="15087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>
            <a:spLocks noGrp="1"/>
          </p:cNvSpPr>
          <p:nvPr>
            <p:ph type="pic" idx="2"/>
          </p:nvPr>
        </p:nvSpPr>
        <p:spPr>
          <a:xfrm>
            <a:off x="1086454" y="2358091"/>
            <a:ext cx="8541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>
            <a:spLocks noGrp="1"/>
          </p:cNvSpPr>
          <p:nvPr>
            <p:ph type="pic" idx="3"/>
          </p:nvPr>
        </p:nvSpPr>
        <p:spPr>
          <a:xfrm>
            <a:off x="3380176" y="2358091"/>
            <a:ext cx="8541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>
            <a:spLocks noGrp="1"/>
          </p:cNvSpPr>
          <p:nvPr>
            <p:ph type="pic" idx="4"/>
          </p:nvPr>
        </p:nvSpPr>
        <p:spPr>
          <a:xfrm>
            <a:off x="5673898" y="2358091"/>
            <a:ext cx="8541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7632650" y="86714"/>
            <a:ext cx="4472700" cy="6684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0980"/>
                </a:srgbClr>
              </a:gs>
            </a:gsLst>
            <a:lin ang="126000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>
            <a:spLocks noGrp="1"/>
          </p:cNvSpPr>
          <p:nvPr>
            <p:ph type="pic" idx="5"/>
          </p:nvPr>
        </p:nvSpPr>
        <p:spPr>
          <a:xfrm>
            <a:off x="7632650" y="86714"/>
            <a:ext cx="4472700" cy="6478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1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ockwell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2726075" y="4688112"/>
            <a:ext cx="2160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6"/>
          </p:nvPr>
        </p:nvSpPr>
        <p:spPr>
          <a:xfrm>
            <a:off x="5020543" y="4688112"/>
            <a:ext cx="2160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7"/>
          </p:nvPr>
        </p:nvSpPr>
        <p:spPr>
          <a:xfrm>
            <a:off x="431800" y="3926334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8"/>
          </p:nvPr>
        </p:nvSpPr>
        <p:spPr>
          <a:xfrm>
            <a:off x="2726076" y="3926335"/>
            <a:ext cx="2160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9"/>
          </p:nvPr>
        </p:nvSpPr>
        <p:spPr>
          <a:xfrm>
            <a:off x="5020543" y="3926335"/>
            <a:ext cx="2160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3"/>
          </p:nvPr>
        </p:nvSpPr>
        <p:spPr>
          <a:xfrm>
            <a:off x="432094" y="4683350"/>
            <a:ext cx="21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/>
          <p:nvPr/>
        </p:nvSpPr>
        <p:spPr>
          <a:xfrm rot="1361192">
            <a:off x="11394972" y="6053788"/>
            <a:ext cx="634708" cy="634708"/>
          </a:xfrm>
          <a:prstGeom prst="octagon">
            <a:avLst>
              <a:gd name="adj" fmla="val 29289"/>
            </a:avLst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1533871" y="6185902"/>
            <a:ext cx="73500" cy="73500"/>
          </a:xfrm>
          <a:prstGeom prst="ellipse">
            <a:avLst/>
          </a:prstGeom>
          <a:solidFill>
            <a:srgbClr val="C1DF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11892084" y="6561525"/>
            <a:ext cx="100500" cy="100500"/>
          </a:xfrm>
          <a:prstGeom prst="ellipse">
            <a:avLst/>
          </a:prstGeom>
          <a:solidFill>
            <a:srgbClr val="749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11342875" y="5990144"/>
            <a:ext cx="260400" cy="260400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Google Shape;86;p15" descr="First divider line on slide"/>
          <p:cNvCxnSpPr/>
          <p:nvPr/>
        </p:nvCxnSpPr>
        <p:spPr>
          <a:xfrm>
            <a:off x="2659047" y="2052013"/>
            <a:ext cx="0" cy="1487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15" descr="Second divider line on slide"/>
          <p:cNvCxnSpPr/>
          <p:nvPr/>
        </p:nvCxnSpPr>
        <p:spPr>
          <a:xfrm>
            <a:off x="4953541" y="2052013"/>
            <a:ext cx="0" cy="1487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19129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ctrTitle"/>
          </p:nvPr>
        </p:nvSpPr>
        <p:spPr>
          <a:xfrm>
            <a:off x="0" y="1768422"/>
            <a:ext cx="6840000" cy="23877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0" rIns="432000" bIns="1440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ckwell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prstGeom prst="rect">
            <a:avLst/>
          </a:prstGeom>
          <a:solidFill>
            <a:schemeClr val="dk1">
              <a:alpha val="89800"/>
            </a:schemeClr>
          </a:solidFill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7"/>
          <p:cNvSpPr/>
          <p:nvPr/>
        </p:nvSpPr>
        <p:spPr>
          <a:xfrm rot="4307491">
            <a:off x="8139213" y="-52307"/>
            <a:ext cx="648708" cy="777614"/>
          </a:xfrm>
          <a:custGeom>
            <a:avLst/>
            <a:gdLst/>
            <a:ahLst/>
            <a:cxnLst/>
            <a:rect l="l" t="t" r="r" b="b"/>
            <a:pathLst>
              <a:path w="648657" h="777553" extrusionOk="0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 rot="4307491">
            <a:off x="8879086" y="-532106"/>
            <a:ext cx="3571494" cy="3737385"/>
          </a:xfrm>
          <a:custGeom>
            <a:avLst/>
            <a:gdLst/>
            <a:ahLst/>
            <a:cxnLst/>
            <a:rect l="l" t="t" r="r" b="b"/>
            <a:pathLst>
              <a:path w="3571215" h="3737093" extrusionOk="0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 rot="4307491">
            <a:off x="9191503" y="1651902"/>
            <a:ext cx="1980851" cy="2066671"/>
          </a:xfrm>
          <a:custGeom>
            <a:avLst/>
            <a:gdLst/>
            <a:ahLst/>
            <a:cxnLst/>
            <a:rect l="l" t="t" r="r" b="b"/>
            <a:pathLst>
              <a:path w="1980696" h="2066510" extrusionOk="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 rot="-7765226">
            <a:off x="9457660" y="3977866"/>
            <a:ext cx="346710" cy="206122"/>
          </a:xfrm>
          <a:custGeom>
            <a:avLst/>
            <a:gdLst/>
            <a:ahLst/>
            <a:cxnLst/>
            <a:rect l="l" t="t" r="r" b="b"/>
            <a:pathLst>
              <a:path w="346713" h="206124" extrusionOk="0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/>
          <p:nvPr/>
        </p:nvSpPr>
        <p:spPr>
          <a:xfrm rot="-9167688">
            <a:off x="9528309" y="3713436"/>
            <a:ext cx="711169" cy="335779"/>
          </a:xfrm>
          <a:custGeom>
            <a:avLst/>
            <a:gdLst/>
            <a:ahLst/>
            <a:cxnLst/>
            <a:rect l="l" t="t" r="r" b="b"/>
            <a:pathLst>
              <a:path w="710669" h="335543" extrusionOk="0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/>
          <p:nvPr/>
        </p:nvSpPr>
        <p:spPr>
          <a:xfrm rot="4307491">
            <a:off x="8785644" y="1076077"/>
            <a:ext cx="1246324" cy="1580310"/>
          </a:xfrm>
          <a:custGeom>
            <a:avLst/>
            <a:gdLst/>
            <a:ahLst/>
            <a:cxnLst/>
            <a:rect l="l" t="t" r="r" b="b"/>
            <a:pathLst>
              <a:path w="1246227" h="1580187" extrusionOk="0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/>
          <p:nvPr/>
        </p:nvSpPr>
        <p:spPr>
          <a:xfrm rot="-4405461">
            <a:off x="11374706" y="2846779"/>
            <a:ext cx="242921" cy="406153"/>
          </a:xfrm>
          <a:custGeom>
            <a:avLst/>
            <a:gdLst/>
            <a:ahLst/>
            <a:cxnLst/>
            <a:rect l="l" t="t" r="r" b="b"/>
            <a:pathLst>
              <a:path w="243160" h="406553" extrusionOk="0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 rot="-4405461">
            <a:off x="10879163" y="2628004"/>
            <a:ext cx="692116" cy="510107"/>
          </a:xfrm>
          <a:custGeom>
            <a:avLst/>
            <a:gdLst/>
            <a:ahLst/>
            <a:cxnLst/>
            <a:rect l="l" t="t" r="r" b="b"/>
            <a:pathLst>
              <a:path w="692798" h="510610" extrusionOk="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463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 Column">
  <p:cSld name="5 Colum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ockwell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2160000" cy="50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600"/>
              <a:buChar char="○"/>
              <a:defRPr>
                <a:solidFill>
                  <a:srgbClr val="3F3F3F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>
                <a:solidFill>
                  <a:srgbClr val="3F3F3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>
                <a:solidFill>
                  <a:srgbClr val="3F3F3F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>
                <a:solidFill>
                  <a:srgbClr val="3F3F3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200" b="1" i="1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 rtl="0">
              <a:spcBef>
                <a:spcPts val="0"/>
              </a:spcBef>
              <a:buNone/>
              <a:defRPr sz="1200" b="1" i="1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 rtl="0">
              <a:spcBef>
                <a:spcPts val="0"/>
              </a:spcBef>
              <a:buNone/>
              <a:defRPr sz="1200" b="1" i="1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 rtl="0">
              <a:spcBef>
                <a:spcPts val="0"/>
              </a:spcBef>
              <a:buNone/>
              <a:defRPr sz="1200" b="1" i="1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 rtl="0">
              <a:spcBef>
                <a:spcPts val="0"/>
              </a:spcBef>
              <a:buNone/>
              <a:defRPr sz="1200" b="1" i="1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 rtl="0">
              <a:spcBef>
                <a:spcPts val="0"/>
              </a:spcBef>
              <a:buNone/>
              <a:defRPr sz="1200" b="1" i="1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 rtl="0">
              <a:spcBef>
                <a:spcPts val="0"/>
              </a:spcBef>
              <a:buNone/>
              <a:defRPr sz="1200" b="1" i="1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 rtl="0">
              <a:spcBef>
                <a:spcPts val="0"/>
              </a:spcBef>
              <a:buNone/>
              <a:defRPr sz="1200" b="1" i="1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 rtl="0">
              <a:spcBef>
                <a:spcPts val="0"/>
              </a:spcBef>
              <a:buNone/>
              <a:defRPr sz="1200" b="1" i="1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2726412" y="1152525"/>
            <a:ext cx="2160600" cy="5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3"/>
          </p:nvPr>
        </p:nvSpPr>
        <p:spPr>
          <a:xfrm>
            <a:off x="5021412" y="1152525"/>
            <a:ext cx="2160600" cy="5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4"/>
          </p:nvPr>
        </p:nvSpPr>
        <p:spPr>
          <a:xfrm>
            <a:off x="7316412" y="1148060"/>
            <a:ext cx="2160600" cy="5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5"/>
          </p:nvPr>
        </p:nvSpPr>
        <p:spPr>
          <a:xfrm>
            <a:off x="9611412" y="1152525"/>
            <a:ext cx="2160600" cy="5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385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>
            <a:spLocks noGrp="1"/>
          </p:cNvSpPr>
          <p:nvPr>
            <p:ph type="pic" idx="2"/>
          </p:nvPr>
        </p:nvSpPr>
        <p:spPr>
          <a:xfrm>
            <a:off x="86715" y="86714"/>
            <a:ext cx="12018600" cy="6684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60000" tIns="36000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1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2494607" y="2237328"/>
            <a:ext cx="7202700" cy="14499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288000" tIns="0" rIns="2160000" bIns="144000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ckwell"/>
              <a:buNone/>
              <a:defRPr sz="6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"/>
          </p:nvPr>
        </p:nvSpPr>
        <p:spPr>
          <a:xfrm>
            <a:off x="2494607" y="3684672"/>
            <a:ext cx="5282400" cy="1604100"/>
          </a:xfrm>
          <a:prstGeom prst="rect">
            <a:avLst/>
          </a:prstGeom>
          <a:solidFill>
            <a:schemeClr val="dk1">
              <a:alpha val="89800"/>
            </a:schemeClr>
          </a:solidFill>
          <a:ln>
            <a:noFill/>
          </a:ln>
        </p:spPr>
        <p:txBody>
          <a:bodyPr spcFirstLastPara="1" wrap="square" lIns="216000" tIns="144000" rIns="57600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38" name="Google Shape;138;p20"/>
          <p:cNvCxnSpPr/>
          <p:nvPr/>
        </p:nvCxnSpPr>
        <p:spPr>
          <a:xfrm>
            <a:off x="7777113" y="2412127"/>
            <a:ext cx="0" cy="1100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0"/>
          <p:cNvSpPr txBox="1">
            <a:spLocks noGrp="1"/>
          </p:cNvSpPr>
          <p:nvPr>
            <p:ph type="body" idx="3"/>
          </p:nvPr>
        </p:nvSpPr>
        <p:spPr>
          <a:xfrm>
            <a:off x="2667000" y="4142258"/>
            <a:ext cx="4508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4"/>
          </p:nvPr>
        </p:nvSpPr>
        <p:spPr>
          <a:xfrm>
            <a:off x="2667000" y="4448040"/>
            <a:ext cx="4508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>
            <a:spLocks noGrp="1"/>
          </p:cNvSpPr>
          <p:nvPr>
            <p:ph type="pic" idx="5"/>
          </p:nvPr>
        </p:nvSpPr>
        <p:spPr>
          <a:xfrm>
            <a:off x="8065008" y="2587752"/>
            <a:ext cx="13443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6"/>
          </p:nvPr>
        </p:nvSpPr>
        <p:spPr>
          <a:xfrm>
            <a:off x="2667000" y="4753821"/>
            <a:ext cx="4508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563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(Plai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FB454B8-622E-D643-B38F-8FBBFCD62ABD}"/>
              </a:ext>
            </a:extLst>
          </p:cNvPr>
          <p:cNvSpPr/>
          <p:nvPr userDrawn="1"/>
        </p:nvSpPr>
        <p:spPr>
          <a:xfrm flipH="1">
            <a:off x="2490" y="2171627"/>
            <a:ext cx="11707575" cy="1815552"/>
          </a:xfrm>
          <a:custGeom>
            <a:avLst/>
            <a:gdLst>
              <a:gd name="connsiteX0" fmla="*/ 8780681 w 8780681"/>
              <a:gd name="connsiteY0" fmla="*/ 0 h 1815552"/>
              <a:gd name="connsiteX1" fmla="*/ 861570 w 8780681"/>
              <a:gd name="connsiteY1" fmla="*/ 0 h 1815552"/>
              <a:gd name="connsiteX2" fmla="*/ 0 w 8780681"/>
              <a:gd name="connsiteY2" fmla="*/ 1815552 h 1815552"/>
              <a:gd name="connsiteX3" fmla="*/ 8780681 w 8780681"/>
              <a:gd name="connsiteY3" fmla="*/ 1815552 h 181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0681" h="1815552">
                <a:moveTo>
                  <a:pt x="8780681" y="0"/>
                </a:moveTo>
                <a:lnTo>
                  <a:pt x="861570" y="0"/>
                </a:lnTo>
                <a:lnTo>
                  <a:pt x="0" y="1815552"/>
                </a:lnTo>
                <a:lnTo>
                  <a:pt x="8780681" y="18155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7DAA80D-E5FC-834A-808A-ED4B4782F280}"/>
              </a:ext>
            </a:extLst>
          </p:cNvPr>
          <p:cNvSpPr/>
          <p:nvPr userDrawn="1"/>
        </p:nvSpPr>
        <p:spPr>
          <a:xfrm flipH="1">
            <a:off x="0" y="6029562"/>
            <a:ext cx="9041763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81DABE-F464-1D49-8042-2AB1827E1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464" y="5966248"/>
            <a:ext cx="2868545" cy="55520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428846E-90EC-CF46-BA3C-6E7E7F9A6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4" y="2357718"/>
            <a:ext cx="9993969" cy="1443370"/>
          </a:xfr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dirty="0"/>
              <a:t>CLICK TO EDIT PRESENTATION TITLE. ALL CAPS. TWO LINES.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8990A5-0ABE-6D46-9F28-E80369FD7B27}"/>
              </a:ext>
            </a:extLst>
          </p:cNvPr>
          <p:cNvGrpSpPr/>
          <p:nvPr userDrawn="1"/>
        </p:nvGrpSpPr>
        <p:grpSpPr>
          <a:xfrm>
            <a:off x="-342618" y="2662813"/>
            <a:ext cx="335281" cy="803868"/>
            <a:chOff x="-256404" y="360363"/>
            <a:chExt cx="251461" cy="69215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06C7E69-FE02-E149-8BB5-434392A5681B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2F7D333-4D72-0B45-8D5E-E052DE17B4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BFE8D9F-D9D1-7446-8D2B-391634400F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47C002-34D7-E549-BD63-5A83EC7E36CA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3789A9-A137-3A4B-87B9-41698E91325A}"/>
                </a:ext>
              </a:extLst>
            </p:cNvPr>
            <p:cNvSpPr txBox="1"/>
            <p:nvPr userDrawn="1"/>
          </p:nvSpPr>
          <p:spPr>
            <a:xfrm rot="16200000">
              <a:off x="-235571" y="662665"/>
              <a:ext cx="209794" cy="8079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TITLE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586333-824B-794D-AA8F-3C6BE5F1C65F}"/>
              </a:ext>
            </a:extLst>
          </p:cNvPr>
          <p:cNvGrpSpPr/>
          <p:nvPr userDrawn="1"/>
        </p:nvGrpSpPr>
        <p:grpSpPr>
          <a:xfrm>
            <a:off x="-342618" y="6029561"/>
            <a:ext cx="335281" cy="414972"/>
            <a:chOff x="-256404" y="360363"/>
            <a:chExt cx="251461" cy="6921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6495F36-0325-BD46-AEAC-EFD96052E078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CB0A2ED-696C-614E-B833-27629591344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D5C0D5A-FDE9-F944-909A-630F0DA12F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9102644-5D60-EE47-9759-33BE1EBA9FF3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E28546-B774-3A40-B34C-AAF59ECF1BD9}"/>
                </a:ext>
              </a:extLst>
            </p:cNvPr>
            <p:cNvSpPr txBox="1"/>
            <p:nvPr userDrawn="1"/>
          </p:nvSpPr>
          <p:spPr>
            <a:xfrm rot="16200000">
              <a:off x="-328529" y="662664"/>
              <a:ext cx="395711" cy="8079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DATE</a:t>
              </a: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40F04A0-110C-5F42-B566-20EA7EADEB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1136" y="6061209"/>
            <a:ext cx="4417905" cy="364145"/>
          </a:xfrm>
        </p:spPr>
        <p:txBody>
          <a:bodyPr anchor="ctr"/>
          <a:lstStyle>
            <a:lvl1pPr marL="9525" indent="0">
              <a:buFontTx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5pPr>
            <a:lvl6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6pPr>
            <a:lvl7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7pPr>
            <a:lvl8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8pPr>
            <a:lvl9pPr marL="9525" indent="0">
              <a:buFontTx/>
              <a:buNone/>
              <a:tabLst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date (Month DD, YYYY)</a:t>
            </a:r>
          </a:p>
        </p:txBody>
      </p:sp>
    </p:spTree>
    <p:extLst>
      <p:ext uri="{BB962C8B-B14F-4D97-AF65-F5344CB8AC3E}">
        <p14:creationId xmlns:p14="http://schemas.microsoft.com/office/powerpoint/2010/main" val="127237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Text Over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53978DEE-ECAD-2749-B8B1-A2F8338F3B0F}"/>
              </a:ext>
            </a:extLst>
          </p:cNvPr>
          <p:cNvSpPr txBox="1">
            <a:spLocks/>
          </p:cNvSpPr>
          <p:nvPr userDrawn="1"/>
        </p:nvSpPr>
        <p:spPr>
          <a:xfrm>
            <a:off x="0" y="6200777"/>
            <a:ext cx="12192000" cy="657225"/>
          </a:xfrm>
          <a:custGeom>
            <a:avLst/>
            <a:gdLst>
              <a:gd name="connsiteX0" fmla="*/ 8545321 w 9144000"/>
              <a:gd name="connsiteY0" fmla="*/ 376500 h 657225"/>
              <a:gd name="connsiteX1" fmla="*/ 8554631 w 9144000"/>
              <a:gd name="connsiteY1" fmla="*/ 376500 h 657225"/>
              <a:gd name="connsiteX2" fmla="*/ 8572756 w 9144000"/>
              <a:gd name="connsiteY2" fmla="*/ 391789 h 657225"/>
              <a:gd name="connsiteX3" fmla="*/ 8552841 w 9144000"/>
              <a:gd name="connsiteY3" fmla="*/ 407812 h 657225"/>
              <a:gd name="connsiteX4" fmla="*/ 8552841 w 9144000"/>
              <a:gd name="connsiteY4" fmla="*/ 407699 h 657225"/>
              <a:gd name="connsiteX5" fmla="*/ 8545321 w 9144000"/>
              <a:gd name="connsiteY5" fmla="*/ 407699 h 657225"/>
              <a:gd name="connsiteX6" fmla="*/ 8440532 w 9144000"/>
              <a:gd name="connsiteY6" fmla="*/ 375390 h 657225"/>
              <a:gd name="connsiteX7" fmla="*/ 8450870 w 9144000"/>
              <a:gd name="connsiteY7" fmla="*/ 375390 h 657225"/>
              <a:gd name="connsiteX8" fmla="*/ 8486566 w 9144000"/>
              <a:gd name="connsiteY8" fmla="*/ 406439 h 657225"/>
              <a:gd name="connsiteX9" fmla="*/ 8452487 w 9144000"/>
              <a:gd name="connsiteY9" fmla="*/ 439520 h 657225"/>
              <a:gd name="connsiteX10" fmla="*/ 8440532 w 9144000"/>
              <a:gd name="connsiteY10" fmla="*/ 439520 h 657225"/>
              <a:gd name="connsiteX11" fmla="*/ 8359313 w 9144000"/>
              <a:gd name="connsiteY11" fmla="*/ 353970 h 657225"/>
              <a:gd name="connsiteX12" fmla="*/ 8357847 w 9144000"/>
              <a:gd name="connsiteY12" fmla="*/ 357073 h 657225"/>
              <a:gd name="connsiteX13" fmla="*/ 8338066 w 9144000"/>
              <a:gd name="connsiteY13" fmla="*/ 398879 h 657225"/>
              <a:gd name="connsiteX14" fmla="*/ 8338066 w 9144000"/>
              <a:gd name="connsiteY14" fmla="*/ 460790 h 657225"/>
              <a:gd name="connsiteX15" fmla="*/ 8406529 w 9144000"/>
              <a:gd name="connsiteY15" fmla="*/ 460790 h 657225"/>
              <a:gd name="connsiteX16" fmla="*/ 8406529 w 9144000"/>
              <a:gd name="connsiteY16" fmla="*/ 438203 h 657225"/>
              <a:gd name="connsiteX17" fmla="*/ 8363159 w 9144000"/>
              <a:gd name="connsiteY17" fmla="*/ 438203 h 657225"/>
              <a:gd name="connsiteX18" fmla="*/ 8363159 w 9144000"/>
              <a:gd name="connsiteY18" fmla="*/ 417366 h 657225"/>
              <a:gd name="connsiteX19" fmla="*/ 8402683 w 9144000"/>
              <a:gd name="connsiteY19" fmla="*/ 417366 h 657225"/>
              <a:gd name="connsiteX20" fmla="*/ 8402683 w 9144000"/>
              <a:gd name="connsiteY20" fmla="*/ 395795 h 657225"/>
              <a:gd name="connsiteX21" fmla="*/ 8363159 w 9144000"/>
              <a:gd name="connsiteY21" fmla="*/ 395795 h 657225"/>
              <a:gd name="connsiteX22" fmla="*/ 8363159 w 9144000"/>
              <a:gd name="connsiteY22" fmla="*/ 376707 h 657225"/>
              <a:gd name="connsiteX23" fmla="*/ 8406529 w 9144000"/>
              <a:gd name="connsiteY23" fmla="*/ 376707 h 657225"/>
              <a:gd name="connsiteX24" fmla="*/ 8406529 w 9144000"/>
              <a:gd name="connsiteY24" fmla="*/ 353970 h 657225"/>
              <a:gd name="connsiteX25" fmla="*/ 8245576 w 9144000"/>
              <a:gd name="connsiteY25" fmla="*/ 353951 h 657225"/>
              <a:gd name="connsiteX26" fmla="*/ 8262083 w 9144000"/>
              <a:gd name="connsiteY26" fmla="*/ 388348 h 657225"/>
              <a:gd name="connsiteX27" fmla="*/ 8288527 w 9144000"/>
              <a:gd name="connsiteY27" fmla="*/ 388348 h 657225"/>
              <a:gd name="connsiteX28" fmla="*/ 8273963 w 9144000"/>
              <a:gd name="connsiteY28" fmla="*/ 353951 h 657225"/>
              <a:gd name="connsiteX29" fmla="*/ 8520246 w 9144000"/>
              <a:gd name="connsiteY29" fmla="*/ 353932 h 657225"/>
              <a:gd name="connsiteX30" fmla="*/ 8520246 w 9144000"/>
              <a:gd name="connsiteY30" fmla="*/ 460789 h 657225"/>
              <a:gd name="connsiteX31" fmla="*/ 8545321 w 9144000"/>
              <a:gd name="connsiteY31" fmla="*/ 460789 h 657225"/>
              <a:gd name="connsiteX32" fmla="*/ 8545321 w 9144000"/>
              <a:gd name="connsiteY32" fmla="*/ 429157 h 657225"/>
              <a:gd name="connsiteX33" fmla="*/ 8554631 w 9144000"/>
              <a:gd name="connsiteY33" fmla="*/ 429157 h 657225"/>
              <a:gd name="connsiteX34" fmla="*/ 8598420 w 9144000"/>
              <a:gd name="connsiteY34" fmla="*/ 391244 h 657225"/>
              <a:gd name="connsiteX35" fmla="*/ 8550347 w 9144000"/>
              <a:gd name="connsiteY35" fmla="*/ 353932 h 657225"/>
              <a:gd name="connsiteX36" fmla="*/ 8415496 w 9144000"/>
              <a:gd name="connsiteY36" fmla="*/ 353932 h 657225"/>
              <a:gd name="connsiteX37" fmla="*/ 8415496 w 9144000"/>
              <a:gd name="connsiteY37" fmla="*/ 460695 h 657225"/>
              <a:gd name="connsiteX38" fmla="*/ 8448547 w 9144000"/>
              <a:gd name="connsiteY38" fmla="*/ 460808 h 657225"/>
              <a:gd name="connsiteX39" fmla="*/ 8513278 w 9144000"/>
              <a:gd name="connsiteY39" fmla="*/ 406439 h 657225"/>
              <a:gd name="connsiteX40" fmla="*/ 8447462 w 9144000"/>
              <a:gd name="connsiteY40" fmla="*/ 353970 h 657225"/>
              <a:gd name="connsiteX41" fmla="*/ 8447500 w 9144000"/>
              <a:gd name="connsiteY41" fmla="*/ 353932 h 657225"/>
              <a:gd name="connsiteX42" fmla="*/ 8415496 w 9144000"/>
              <a:gd name="connsiteY42" fmla="*/ 353932 h 657225"/>
              <a:gd name="connsiteX43" fmla="*/ 8323901 w 9144000"/>
              <a:gd name="connsiteY43" fmla="*/ 353932 h 657225"/>
              <a:gd name="connsiteX44" fmla="*/ 8298694 w 9144000"/>
              <a:gd name="connsiteY44" fmla="*/ 411874 h 657225"/>
              <a:gd name="connsiteX45" fmla="*/ 8291859 w 9144000"/>
              <a:gd name="connsiteY45" fmla="*/ 395870 h 657225"/>
              <a:gd name="connsiteX46" fmla="*/ 8265624 w 9144000"/>
              <a:gd name="connsiteY46" fmla="*/ 395870 h 657225"/>
              <a:gd name="connsiteX47" fmla="*/ 8296943 w 9144000"/>
              <a:gd name="connsiteY47" fmla="*/ 461203 h 657225"/>
              <a:gd name="connsiteX48" fmla="*/ 8299856 w 9144000"/>
              <a:gd name="connsiteY48" fmla="*/ 461203 h 657225"/>
              <a:gd name="connsiteX49" fmla="*/ 8350594 w 9144000"/>
              <a:gd name="connsiteY49" fmla="*/ 353932 h 657225"/>
              <a:gd name="connsiteX50" fmla="*/ 8704282 w 9144000"/>
              <a:gd name="connsiteY50" fmla="*/ 315373 h 657225"/>
              <a:gd name="connsiteX51" fmla="*/ 8704282 w 9144000"/>
              <a:gd name="connsiteY51" fmla="*/ 489998 h 657225"/>
              <a:gd name="connsiteX52" fmla="*/ 8723671 w 9144000"/>
              <a:gd name="connsiteY52" fmla="*/ 489998 h 657225"/>
              <a:gd name="connsiteX53" fmla="*/ 8723671 w 9144000"/>
              <a:gd name="connsiteY53" fmla="*/ 315373 h 657225"/>
              <a:gd name="connsiteX54" fmla="*/ 0 w 9144000"/>
              <a:gd name="connsiteY54" fmla="*/ 0 h 657225"/>
              <a:gd name="connsiteX55" fmla="*/ 9144000 w 9144000"/>
              <a:gd name="connsiteY55" fmla="*/ 0 h 657225"/>
              <a:gd name="connsiteX56" fmla="*/ 9144000 w 9144000"/>
              <a:gd name="connsiteY56" fmla="*/ 657225 h 657225"/>
              <a:gd name="connsiteX57" fmla="*/ 0 w 9144000"/>
              <a:gd name="connsiteY5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57225">
                <a:moveTo>
                  <a:pt x="8545321" y="376500"/>
                </a:moveTo>
                <a:lnTo>
                  <a:pt x="8554631" y="376500"/>
                </a:lnTo>
                <a:cubicBezTo>
                  <a:pt x="8567006" y="376500"/>
                  <a:pt x="8572756" y="383195"/>
                  <a:pt x="8572756" y="391789"/>
                </a:cubicBezTo>
                <a:cubicBezTo>
                  <a:pt x="8572756" y="402133"/>
                  <a:pt x="8566130" y="407812"/>
                  <a:pt x="8552841" y="407812"/>
                </a:cubicBezTo>
                <a:lnTo>
                  <a:pt x="8552841" y="407699"/>
                </a:lnTo>
                <a:lnTo>
                  <a:pt x="8545321" y="407699"/>
                </a:lnTo>
                <a:close/>
                <a:moveTo>
                  <a:pt x="8440532" y="375390"/>
                </a:moveTo>
                <a:lnTo>
                  <a:pt x="8450870" y="375390"/>
                </a:lnTo>
                <a:cubicBezTo>
                  <a:pt x="8474172" y="375390"/>
                  <a:pt x="8486566" y="387050"/>
                  <a:pt x="8486566" y="406439"/>
                </a:cubicBezTo>
                <a:cubicBezTo>
                  <a:pt x="8486566" y="426412"/>
                  <a:pt x="8476095" y="439520"/>
                  <a:pt x="8452487" y="439520"/>
                </a:cubicBezTo>
                <a:lnTo>
                  <a:pt x="8440532" y="439520"/>
                </a:lnTo>
                <a:close/>
                <a:moveTo>
                  <a:pt x="8359313" y="353970"/>
                </a:moveTo>
                <a:lnTo>
                  <a:pt x="8357847" y="357073"/>
                </a:lnTo>
                <a:lnTo>
                  <a:pt x="8338066" y="398879"/>
                </a:lnTo>
                <a:lnTo>
                  <a:pt x="8338066" y="460790"/>
                </a:lnTo>
                <a:lnTo>
                  <a:pt x="8406529" y="460790"/>
                </a:lnTo>
                <a:lnTo>
                  <a:pt x="8406529" y="438203"/>
                </a:lnTo>
                <a:lnTo>
                  <a:pt x="8363159" y="438203"/>
                </a:lnTo>
                <a:lnTo>
                  <a:pt x="8363159" y="417366"/>
                </a:lnTo>
                <a:lnTo>
                  <a:pt x="8402683" y="417366"/>
                </a:lnTo>
                <a:lnTo>
                  <a:pt x="8402683" y="395795"/>
                </a:lnTo>
                <a:lnTo>
                  <a:pt x="8363159" y="395795"/>
                </a:lnTo>
                <a:lnTo>
                  <a:pt x="8363159" y="376707"/>
                </a:lnTo>
                <a:lnTo>
                  <a:pt x="8406529" y="376707"/>
                </a:lnTo>
                <a:lnTo>
                  <a:pt x="8406529" y="353970"/>
                </a:lnTo>
                <a:close/>
                <a:moveTo>
                  <a:pt x="8245576" y="353951"/>
                </a:moveTo>
                <a:lnTo>
                  <a:pt x="8262083" y="388348"/>
                </a:lnTo>
                <a:lnTo>
                  <a:pt x="8288527" y="388348"/>
                </a:lnTo>
                <a:lnTo>
                  <a:pt x="8273963" y="353951"/>
                </a:lnTo>
                <a:close/>
                <a:moveTo>
                  <a:pt x="8520246" y="353932"/>
                </a:moveTo>
                <a:lnTo>
                  <a:pt x="8520246" y="460789"/>
                </a:lnTo>
                <a:lnTo>
                  <a:pt x="8545321" y="460789"/>
                </a:lnTo>
                <a:lnTo>
                  <a:pt x="8545321" y="429157"/>
                </a:lnTo>
                <a:lnTo>
                  <a:pt x="8554631" y="429157"/>
                </a:lnTo>
                <a:cubicBezTo>
                  <a:pt x="8583189" y="429157"/>
                  <a:pt x="8598420" y="413266"/>
                  <a:pt x="8598420" y="391244"/>
                </a:cubicBezTo>
                <a:cubicBezTo>
                  <a:pt x="8598439" y="369711"/>
                  <a:pt x="8581628" y="353932"/>
                  <a:pt x="8550347" y="353932"/>
                </a:cubicBezTo>
                <a:close/>
                <a:moveTo>
                  <a:pt x="8415496" y="353932"/>
                </a:moveTo>
                <a:lnTo>
                  <a:pt x="8415496" y="460695"/>
                </a:lnTo>
                <a:cubicBezTo>
                  <a:pt x="8415496" y="460695"/>
                  <a:pt x="8435867" y="460808"/>
                  <a:pt x="8448547" y="460808"/>
                </a:cubicBezTo>
                <a:cubicBezTo>
                  <a:pt x="8493382" y="460808"/>
                  <a:pt x="8513278" y="437921"/>
                  <a:pt x="8513278" y="406439"/>
                </a:cubicBezTo>
                <a:cubicBezTo>
                  <a:pt x="8513278" y="376349"/>
                  <a:pt x="8492335" y="353970"/>
                  <a:pt x="8447462" y="353970"/>
                </a:cubicBezTo>
                <a:lnTo>
                  <a:pt x="8447500" y="353932"/>
                </a:lnTo>
                <a:cubicBezTo>
                  <a:pt x="8436743" y="353932"/>
                  <a:pt x="8415496" y="353932"/>
                  <a:pt x="8415496" y="353932"/>
                </a:cubicBezTo>
                <a:close/>
                <a:moveTo>
                  <a:pt x="8323901" y="353932"/>
                </a:moveTo>
                <a:lnTo>
                  <a:pt x="8298694" y="411874"/>
                </a:lnTo>
                <a:lnTo>
                  <a:pt x="8291859" y="395870"/>
                </a:lnTo>
                <a:lnTo>
                  <a:pt x="8265624" y="395870"/>
                </a:lnTo>
                <a:lnTo>
                  <a:pt x="8296943" y="461203"/>
                </a:lnTo>
                <a:lnTo>
                  <a:pt x="8299856" y="461203"/>
                </a:lnTo>
                <a:lnTo>
                  <a:pt x="8350594" y="353932"/>
                </a:lnTo>
                <a:close/>
                <a:moveTo>
                  <a:pt x="8704282" y="315373"/>
                </a:moveTo>
                <a:lnTo>
                  <a:pt x="8704282" y="489998"/>
                </a:lnTo>
                <a:lnTo>
                  <a:pt x="8723671" y="489998"/>
                </a:lnTo>
                <a:lnTo>
                  <a:pt x="8723671" y="31537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57225"/>
                </a:lnTo>
                <a:lnTo>
                  <a:pt x="0" y="657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7850" indent="-301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FF2F9E-B138-B440-A76C-3B6051B4C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112838"/>
            <a:ext cx="12192001" cy="5745162"/>
          </a:xfrm>
          <a:custGeom>
            <a:avLst/>
            <a:gdLst>
              <a:gd name="connsiteX0" fmla="*/ 8545320 w 9144001"/>
              <a:gd name="connsiteY0" fmla="*/ 5464436 h 5745162"/>
              <a:gd name="connsiteX1" fmla="*/ 8554630 w 9144001"/>
              <a:gd name="connsiteY1" fmla="*/ 5464436 h 5745162"/>
              <a:gd name="connsiteX2" fmla="*/ 8572756 w 9144001"/>
              <a:gd name="connsiteY2" fmla="*/ 5479725 h 5745162"/>
              <a:gd name="connsiteX3" fmla="*/ 8552840 w 9144001"/>
              <a:gd name="connsiteY3" fmla="*/ 5495748 h 5745162"/>
              <a:gd name="connsiteX4" fmla="*/ 8552840 w 9144001"/>
              <a:gd name="connsiteY4" fmla="*/ 5495635 h 5745162"/>
              <a:gd name="connsiteX5" fmla="*/ 8545320 w 9144001"/>
              <a:gd name="connsiteY5" fmla="*/ 5495635 h 5745162"/>
              <a:gd name="connsiteX6" fmla="*/ 8440531 w 9144001"/>
              <a:gd name="connsiteY6" fmla="*/ 5463326 h 5745162"/>
              <a:gd name="connsiteX7" fmla="*/ 8450869 w 9144001"/>
              <a:gd name="connsiteY7" fmla="*/ 5463326 h 5745162"/>
              <a:gd name="connsiteX8" fmla="*/ 8486566 w 9144001"/>
              <a:gd name="connsiteY8" fmla="*/ 5494375 h 5745162"/>
              <a:gd name="connsiteX9" fmla="*/ 8452487 w 9144001"/>
              <a:gd name="connsiteY9" fmla="*/ 5527456 h 5745162"/>
              <a:gd name="connsiteX10" fmla="*/ 8440531 w 9144001"/>
              <a:gd name="connsiteY10" fmla="*/ 5527456 h 5745162"/>
              <a:gd name="connsiteX11" fmla="*/ 8359312 w 9144001"/>
              <a:gd name="connsiteY11" fmla="*/ 5441906 h 5745162"/>
              <a:gd name="connsiteX12" fmla="*/ 8357846 w 9144001"/>
              <a:gd name="connsiteY12" fmla="*/ 5445009 h 5745162"/>
              <a:gd name="connsiteX13" fmla="*/ 8338065 w 9144001"/>
              <a:gd name="connsiteY13" fmla="*/ 5486815 h 5745162"/>
              <a:gd name="connsiteX14" fmla="*/ 8338065 w 9144001"/>
              <a:gd name="connsiteY14" fmla="*/ 5548726 h 5745162"/>
              <a:gd name="connsiteX15" fmla="*/ 8406528 w 9144001"/>
              <a:gd name="connsiteY15" fmla="*/ 5548726 h 5745162"/>
              <a:gd name="connsiteX16" fmla="*/ 8406528 w 9144001"/>
              <a:gd name="connsiteY16" fmla="*/ 5526139 h 5745162"/>
              <a:gd name="connsiteX17" fmla="*/ 8363158 w 9144001"/>
              <a:gd name="connsiteY17" fmla="*/ 5526139 h 5745162"/>
              <a:gd name="connsiteX18" fmla="*/ 8363158 w 9144001"/>
              <a:gd name="connsiteY18" fmla="*/ 5505302 h 5745162"/>
              <a:gd name="connsiteX19" fmla="*/ 8402682 w 9144001"/>
              <a:gd name="connsiteY19" fmla="*/ 5505302 h 5745162"/>
              <a:gd name="connsiteX20" fmla="*/ 8402682 w 9144001"/>
              <a:gd name="connsiteY20" fmla="*/ 5483731 h 5745162"/>
              <a:gd name="connsiteX21" fmla="*/ 8363158 w 9144001"/>
              <a:gd name="connsiteY21" fmla="*/ 5483731 h 5745162"/>
              <a:gd name="connsiteX22" fmla="*/ 8363158 w 9144001"/>
              <a:gd name="connsiteY22" fmla="*/ 5464643 h 5745162"/>
              <a:gd name="connsiteX23" fmla="*/ 8406528 w 9144001"/>
              <a:gd name="connsiteY23" fmla="*/ 5464643 h 5745162"/>
              <a:gd name="connsiteX24" fmla="*/ 8406528 w 9144001"/>
              <a:gd name="connsiteY24" fmla="*/ 5441906 h 5745162"/>
              <a:gd name="connsiteX25" fmla="*/ 8245575 w 9144001"/>
              <a:gd name="connsiteY25" fmla="*/ 5441887 h 5745162"/>
              <a:gd name="connsiteX26" fmla="*/ 8262082 w 9144001"/>
              <a:gd name="connsiteY26" fmla="*/ 5476284 h 5745162"/>
              <a:gd name="connsiteX27" fmla="*/ 8288526 w 9144001"/>
              <a:gd name="connsiteY27" fmla="*/ 5476284 h 5745162"/>
              <a:gd name="connsiteX28" fmla="*/ 8273962 w 9144001"/>
              <a:gd name="connsiteY28" fmla="*/ 5441887 h 5745162"/>
              <a:gd name="connsiteX29" fmla="*/ 8520246 w 9144001"/>
              <a:gd name="connsiteY29" fmla="*/ 5441868 h 5745162"/>
              <a:gd name="connsiteX30" fmla="*/ 8520246 w 9144001"/>
              <a:gd name="connsiteY30" fmla="*/ 5548725 h 5745162"/>
              <a:gd name="connsiteX31" fmla="*/ 8545320 w 9144001"/>
              <a:gd name="connsiteY31" fmla="*/ 5548725 h 5745162"/>
              <a:gd name="connsiteX32" fmla="*/ 8545320 w 9144001"/>
              <a:gd name="connsiteY32" fmla="*/ 5517093 h 5745162"/>
              <a:gd name="connsiteX33" fmla="*/ 8554630 w 9144001"/>
              <a:gd name="connsiteY33" fmla="*/ 5517093 h 5745162"/>
              <a:gd name="connsiteX34" fmla="*/ 8598420 w 9144001"/>
              <a:gd name="connsiteY34" fmla="*/ 5479180 h 5745162"/>
              <a:gd name="connsiteX35" fmla="*/ 8550346 w 9144001"/>
              <a:gd name="connsiteY35" fmla="*/ 5441868 h 5745162"/>
              <a:gd name="connsiteX36" fmla="*/ 8415495 w 9144001"/>
              <a:gd name="connsiteY36" fmla="*/ 5441868 h 5745162"/>
              <a:gd name="connsiteX37" fmla="*/ 8415495 w 9144001"/>
              <a:gd name="connsiteY37" fmla="*/ 5548631 h 5745162"/>
              <a:gd name="connsiteX38" fmla="*/ 8448546 w 9144001"/>
              <a:gd name="connsiteY38" fmla="*/ 5548744 h 5745162"/>
              <a:gd name="connsiteX39" fmla="*/ 8513278 w 9144001"/>
              <a:gd name="connsiteY39" fmla="*/ 5494375 h 5745162"/>
              <a:gd name="connsiteX40" fmla="*/ 8447461 w 9144001"/>
              <a:gd name="connsiteY40" fmla="*/ 5441906 h 5745162"/>
              <a:gd name="connsiteX41" fmla="*/ 8447499 w 9144001"/>
              <a:gd name="connsiteY41" fmla="*/ 5441868 h 5745162"/>
              <a:gd name="connsiteX42" fmla="*/ 8415495 w 9144001"/>
              <a:gd name="connsiteY42" fmla="*/ 5441868 h 5745162"/>
              <a:gd name="connsiteX43" fmla="*/ 8323900 w 9144001"/>
              <a:gd name="connsiteY43" fmla="*/ 5441868 h 5745162"/>
              <a:gd name="connsiteX44" fmla="*/ 8298693 w 9144001"/>
              <a:gd name="connsiteY44" fmla="*/ 5499810 h 5745162"/>
              <a:gd name="connsiteX45" fmla="*/ 8291858 w 9144001"/>
              <a:gd name="connsiteY45" fmla="*/ 5483806 h 5745162"/>
              <a:gd name="connsiteX46" fmla="*/ 8265623 w 9144001"/>
              <a:gd name="connsiteY46" fmla="*/ 5483806 h 5745162"/>
              <a:gd name="connsiteX47" fmla="*/ 8296942 w 9144001"/>
              <a:gd name="connsiteY47" fmla="*/ 5549139 h 5745162"/>
              <a:gd name="connsiteX48" fmla="*/ 8299855 w 9144001"/>
              <a:gd name="connsiteY48" fmla="*/ 5549139 h 5745162"/>
              <a:gd name="connsiteX49" fmla="*/ 8350593 w 9144001"/>
              <a:gd name="connsiteY49" fmla="*/ 5441868 h 5745162"/>
              <a:gd name="connsiteX50" fmla="*/ 8704282 w 9144001"/>
              <a:gd name="connsiteY50" fmla="*/ 5403309 h 5745162"/>
              <a:gd name="connsiteX51" fmla="*/ 8704282 w 9144001"/>
              <a:gd name="connsiteY51" fmla="*/ 5577934 h 5745162"/>
              <a:gd name="connsiteX52" fmla="*/ 8723671 w 9144001"/>
              <a:gd name="connsiteY52" fmla="*/ 5577934 h 5745162"/>
              <a:gd name="connsiteX53" fmla="*/ 8723671 w 9144001"/>
              <a:gd name="connsiteY53" fmla="*/ 5403309 h 5745162"/>
              <a:gd name="connsiteX54" fmla="*/ 0 w 9144001"/>
              <a:gd name="connsiteY54" fmla="*/ 0 h 5745162"/>
              <a:gd name="connsiteX55" fmla="*/ 9144001 w 9144001"/>
              <a:gd name="connsiteY55" fmla="*/ 0 h 5745162"/>
              <a:gd name="connsiteX56" fmla="*/ 9144001 w 9144001"/>
              <a:gd name="connsiteY56" fmla="*/ 32567 h 5745162"/>
              <a:gd name="connsiteX57" fmla="*/ 9144001 w 9144001"/>
              <a:gd name="connsiteY57" fmla="*/ 3873048 h 5745162"/>
              <a:gd name="connsiteX58" fmla="*/ 9144001 w 9144001"/>
              <a:gd name="connsiteY58" fmla="*/ 5745162 h 5745162"/>
              <a:gd name="connsiteX59" fmla="*/ 0 w 9144001"/>
              <a:gd name="connsiteY59" fmla="*/ 5745162 h 5745162"/>
              <a:gd name="connsiteX60" fmla="*/ 0 w 9144001"/>
              <a:gd name="connsiteY60" fmla="*/ 3873048 h 5745162"/>
              <a:gd name="connsiteX61" fmla="*/ 0 w 9144001"/>
              <a:gd name="connsiteY61" fmla="*/ 32567 h 57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144001" h="5745162">
                <a:moveTo>
                  <a:pt x="8545320" y="5464436"/>
                </a:moveTo>
                <a:lnTo>
                  <a:pt x="8554630" y="5464436"/>
                </a:lnTo>
                <a:cubicBezTo>
                  <a:pt x="8567006" y="5464436"/>
                  <a:pt x="8572756" y="5471131"/>
                  <a:pt x="8572756" y="5479725"/>
                </a:cubicBezTo>
                <a:cubicBezTo>
                  <a:pt x="8572756" y="5490069"/>
                  <a:pt x="8566130" y="5495748"/>
                  <a:pt x="8552840" y="5495748"/>
                </a:cubicBezTo>
                <a:lnTo>
                  <a:pt x="8552840" y="5495635"/>
                </a:lnTo>
                <a:lnTo>
                  <a:pt x="8545320" y="5495635"/>
                </a:lnTo>
                <a:close/>
                <a:moveTo>
                  <a:pt x="8440531" y="5463326"/>
                </a:moveTo>
                <a:lnTo>
                  <a:pt x="8450869" y="5463326"/>
                </a:lnTo>
                <a:cubicBezTo>
                  <a:pt x="8474172" y="5463326"/>
                  <a:pt x="8486566" y="5474986"/>
                  <a:pt x="8486566" y="5494375"/>
                </a:cubicBezTo>
                <a:cubicBezTo>
                  <a:pt x="8486566" y="5514348"/>
                  <a:pt x="8476095" y="5527456"/>
                  <a:pt x="8452487" y="5527456"/>
                </a:cubicBezTo>
                <a:lnTo>
                  <a:pt x="8440531" y="5527456"/>
                </a:lnTo>
                <a:close/>
                <a:moveTo>
                  <a:pt x="8359312" y="5441906"/>
                </a:moveTo>
                <a:lnTo>
                  <a:pt x="8357846" y="5445009"/>
                </a:lnTo>
                <a:lnTo>
                  <a:pt x="8338065" y="5486815"/>
                </a:lnTo>
                <a:lnTo>
                  <a:pt x="8338065" y="5548726"/>
                </a:lnTo>
                <a:lnTo>
                  <a:pt x="8406528" y="5548726"/>
                </a:lnTo>
                <a:lnTo>
                  <a:pt x="8406528" y="5526139"/>
                </a:lnTo>
                <a:lnTo>
                  <a:pt x="8363158" y="5526139"/>
                </a:lnTo>
                <a:lnTo>
                  <a:pt x="8363158" y="5505302"/>
                </a:lnTo>
                <a:lnTo>
                  <a:pt x="8402682" y="5505302"/>
                </a:lnTo>
                <a:lnTo>
                  <a:pt x="8402682" y="5483731"/>
                </a:lnTo>
                <a:lnTo>
                  <a:pt x="8363158" y="5483731"/>
                </a:lnTo>
                <a:lnTo>
                  <a:pt x="8363158" y="5464643"/>
                </a:lnTo>
                <a:lnTo>
                  <a:pt x="8406528" y="5464643"/>
                </a:lnTo>
                <a:lnTo>
                  <a:pt x="8406528" y="5441906"/>
                </a:lnTo>
                <a:close/>
                <a:moveTo>
                  <a:pt x="8245575" y="5441887"/>
                </a:moveTo>
                <a:lnTo>
                  <a:pt x="8262082" y="5476284"/>
                </a:lnTo>
                <a:lnTo>
                  <a:pt x="8288526" y="5476284"/>
                </a:lnTo>
                <a:lnTo>
                  <a:pt x="8273962" y="5441887"/>
                </a:lnTo>
                <a:close/>
                <a:moveTo>
                  <a:pt x="8520246" y="5441868"/>
                </a:moveTo>
                <a:lnTo>
                  <a:pt x="8520246" y="5548725"/>
                </a:lnTo>
                <a:lnTo>
                  <a:pt x="8545320" y="5548725"/>
                </a:lnTo>
                <a:lnTo>
                  <a:pt x="8545320" y="5517093"/>
                </a:lnTo>
                <a:lnTo>
                  <a:pt x="8554630" y="5517093"/>
                </a:lnTo>
                <a:cubicBezTo>
                  <a:pt x="8583189" y="5517093"/>
                  <a:pt x="8598420" y="5501202"/>
                  <a:pt x="8598420" y="5479180"/>
                </a:cubicBezTo>
                <a:cubicBezTo>
                  <a:pt x="8598439" y="5457647"/>
                  <a:pt x="8581628" y="5441868"/>
                  <a:pt x="8550346" y="5441868"/>
                </a:cubicBezTo>
                <a:close/>
                <a:moveTo>
                  <a:pt x="8415495" y="5441868"/>
                </a:moveTo>
                <a:lnTo>
                  <a:pt x="8415495" y="5548631"/>
                </a:lnTo>
                <a:cubicBezTo>
                  <a:pt x="8415495" y="5548631"/>
                  <a:pt x="8435866" y="5548744"/>
                  <a:pt x="8448546" y="5548744"/>
                </a:cubicBezTo>
                <a:cubicBezTo>
                  <a:pt x="8493382" y="5548744"/>
                  <a:pt x="8513278" y="5525857"/>
                  <a:pt x="8513278" y="5494375"/>
                </a:cubicBezTo>
                <a:cubicBezTo>
                  <a:pt x="8513278" y="5464285"/>
                  <a:pt x="8492335" y="5441906"/>
                  <a:pt x="8447461" y="5441906"/>
                </a:cubicBezTo>
                <a:lnTo>
                  <a:pt x="8447499" y="5441868"/>
                </a:lnTo>
                <a:cubicBezTo>
                  <a:pt x="8436742" y="5441868"/>
                  <a:pt x="8415495" y="5441868"/>
                  <a:pt x="8415495" y="5441868"/>
                </a:cubicBezTo>
                <a:close/>
                <a:moveTo>
                  <a:pt x="8323900" y="5441868"/>
                </a:moveTo>
                <a:lnTo>
                  <a:pt x="8298693" y="5499810"/>
                </a:lnTo>
                <a:lnTo>
                  <a:pt x="8291858" y="5483806"/>
                </a:lnTo>
                <a:lnTo>
                  <a:pt x="8265623" y="5483806"/>
                </a:lnTo>
                <a:lnTo>
                  <a:pt x="8296942" y="5549139"/>
                </a:lnTo>
                <a:lnTo>
                  <a:pt x="8299855" y="5549139"/>
                </a:lnTo>
                <a:lnTo>
                  <a:pt x="8350593" y="5441868"/>
                </a:lnTo>
                <a:close/>
                <a:moveTo>
                  <a:pt x="8704282" y="5403309"/>
                </a:moveTo>
                <a:lnTo>
                  <a:pt x="8704282" y="5577934"/>
                </a:lnTo>
                <a:lnTo>
                  <a:pt x="8723671" y="5577934"/>
                </a:lnTo>
                <a:lnTo>
                  <a:pt x="8723671" y="5403309"/>
                </a:lnTo>
                <a:close/>
                <a:moveTo>
                  <a:pt x="0" y="0"/>
                </a:moveTo>
                <a:lnTo>
                  <a:pt x="9144001" y="0"/>
                </a:lnTo>
                <a:lnTo>
                  <a:pt x="9144001" y="32567"/>
                </a:lnTo>
                <a:lnTo>
                  <a:pt x="9144001" y="3873048"/>
                </a:lnTo>
                <a:lnTo>
                  <a:pt x="9144001" y="5745162"/>
                </a:lnTo>
                <a:lnTo>
                  <a:pt x="0" y="5745162"/>
                </a:lnTo>
                <a:lnTo>
                  <a:pt x="0" y="3873048"/>
                </a:lnTo>
                <a:lnTo>
                  <a:pt x="0" y="325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630CB258-15BC-1643-9DB4-368468698F13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>
          <a:xfrm>
            <a:off x="0" y="1112838"/>
            <a:ext cx="6096000" cy="5745162"/>
          </a:xfrm>
          <a:gradFill>
            <a:gsLst>
              <a:gs pos="13000">
                <a:schemeClr val="accent1"/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lIns="432000" rIns="360000" bIns="360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11128-F69D-DC4E-8CD4-B5A9A92E8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1518A119-6232-A242-B4A2-83D06D216BA9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575733" y="6200775"/>
            <a:ext cx="4934115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bg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bg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bg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bg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bg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bg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bg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bg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A898C-B866-B14B-9178-5A34D2335457}"/>
              </a:ext>
            </a:extLst>
          </p:cNvPr>
          <p:cNvSpPr>
            <a:spLocks noGrp="1"/>
          </p:cNvSpPr>
          <p:nvPr>
            <p:ph type="dt" sz="half" idx="1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7896-B943-434D-88CF-4C1DD9A124EB}"/>
              </a:ext>
            </a:extLst>
          </p:cNvPr>
          <p:cNvSpPr>
            <a:spLocks noGrp="1"/>
          </p:cNvSpPr>
          <p:nvPr>
            <p:ph type="ftr" sz="quarter" idx="1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0" name="Caption">
            <a:extLst>
              <a:ext uri="{FF2B5EF4-FFF2-40B4-BE49-F238E27FC236}">
                <a16:creationId xmlns:a16="http://schemas.microsoft.com/office/drawing/2014/main" id="{FD347B14-43C4-154A-92C4-BB860714839D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7947046" y="5912275"/>
            <a:ext cx="3657167" cy="440850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92E106F0-9484-5947-ACF2-FD796A463D32}"/>
              </a:ext>
            </a:extLst>
          </p:cNvPr>
          <p:cNvSpPr>
            <a:spLocks noGrp="1"/>
          </p:cNvSpPr>
          <p:nvPr userDrawn="1">
            <p:ph type="sldNum" sz="quarter" idx="112"/>
          </p:nvPr>
        </p:nvSpPr>
        <p:spPr>
          <a:xfrm>
            <a:off x="11720052" y="6516149"/>
            <a:ext cx="467272" cy="1746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04F9D3-21BC-F941-8399-CF9E0BBD5283}"/>
              </a:ext>
            </a:extLst>
          </p:cNvPr>
          <p:cNvGrpSpPr/>
          <p:nvPr userDrawn="1"/>
        </p:nvGrpSpPr>
        <p:grpSpPr>
          <a:xfrm>
            <a:off x="12532244" y="-2"/>
            <a:ext cx="3948953" cy="11187339"/>
            <a:chOff x="9399182" y="-2"/>
            <a:chExt cx="2961715" cy="1118733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43CC0CC-412F-694E-BA2F-CCF91349B581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1101500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A9F5F80-B9F9-0F44-B698-DF454AA644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8505" y="1321569"/>
              <a:ext cx="2639327" cy="109541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BB1AE2B-CA0A-8D42-82DE-43E63DE4AC0D}"/>
                </a:ext>
              </a:extLst>
            </p:cNvPr>
            <p:cNvSpPr/>
            <p:nvPr userDrawn="1"/>
          </p:nvSpPr>
          <p:spPr>
            <a:xfrm>
              <a:off x="9541497" y="162442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B55C23-AD36-AE4E-9421-68AD42E3CAAC}"/>
                </a:ext>
              </a:extLst>
            </p:cNvPr>
            <p:cNvSpPr txBox="1"/>
            <p:nvPr userDrawn="1"/>
          </p:nvSpPr>
          <p:spPr>
            <a:xfrm>
              <a:off x="10147060" y="306441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Access programmed text formats by using the ‘Indent More’ button to change the indent level.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08CC98-FEA9-DC4C-807D-C762CA96FA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9694938" y="411250"/>
              <a:ext cx="324017" cy="289055"/>
            </a:xfrm>
            <a:prstGeom prst="round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2194029-9A74-1343-8288-8CF894102496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1677143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sz="1100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41EA862-645E-0F49-9B37-60C68EF7C6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6F6A19-D6A3-6947-9A53-F14EEAE75208}"/>
                </a:ext>
              </a:extLst>
            </p:cNvPr>
            <p:cNvGrpSpPr/>
            <p:nvPr userDrawn="1"/>
          </p:nvGrpSpPr>
          <p:grpSpPr>
            <a:xfrm>
              <a:off x="9521833" y="3751281"/>
              <a:ext cx="2754815" cy="7436056"/>
              <a:chOff x="9521833" y="2531409"/>
              <a:chExt cx="2754815" cy="743605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D10D26-A257-FE41-BFB0-8F5ED90CC342}"/>
                  </a:ext>
                </a:extLst>
              </p:cNvPr>
              <p:cNvSpPr txBox="1"/>
              <p:nvPr userDrawn="1"/>
            </p:nvSpPr>
            <p:spPr>
              <a:xfrm>
                <a:off x="9558507" y="3953640"/>
                <a:ext cx="123351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sz="1100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CBA4925-27F7-0840-AB2A-43828EF3AD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415625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586850C-9180-FA4E-968E-FF19A860A64D}"/>
                  </a:ext>
                </a:extLst>
              </p:cNvPr>
              <p:cNvSpPr txBox="1"/>
              <p:nvPr userDrawn="1"/>
            </p:nvSpPr>
            <p:spPr>
              <a:xfrm>
                <a:off x="9686426" y="5014567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261B6DE-3D1B-B646-8CA5-3B37F32A674F}"/>
                  </a:ext>
                </a:extLst>
              </p:cNvPr>
              <p:cNvSpPr/>
              <p:nvPr userDrawn="1"/>
            </p:nvSpPr>
            <p:spPr>
              <a:xfrm>
                <a:off x="9541497" y="8556150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35D847C-FBAE-9141-80AA-E929009454B3}"/>
                  </a:ext>
                </a:extLst>
              </p:cNvPr>
              <p:cNvSpPr txBox="1"/>
              <p:nvPr userDrawn="1"/>
            </p:nvSpPr>
            <p:spPr>
              <a:xfrm>
                <a:off x="9907688" y="8684950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7E3A8F17-D7F3-FB43-8FFE-8437E55D77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8695233"/>
                <a:ext cx="155227" cy="155227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F05BF82-935B-0D48-A2E9-BD0093B49F2C}"/>
                  </a:ext>
                </a:extLst>
              </p:cNvPr>
              <p:cNvSpPr txBox="1"/>
              <p:nvPr userDrawn="1"/>
            </p:nvSpPr>
            <p:spPr>
              <a:xfrm>
                <a:off x="9716735" y="9264933"/>
                <a:ext cx="2413353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65235D7-20FA-AA4C-B70A-258CF74C09E1}"/>
                  </a:ext>
                </a:extLst>
              </p:cNvPr>
              <p:cNvSpPr txBox="1"/>
              <p:nvPr userDrawn="1"/>
            </p:nvSpPr>
            <p:spPr>
              <a:xfrm>
                <a:off x="9716735" y="8946089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7581D51-2E99-9242-ABB1-C15D65232A7A}"/>
                  </a:ext>
                </a:extLst>
              </p:cNvPr>
              <p:cNvSpPr txBox="1"/>
              <p:nvPr userDrawn="1"/>
            </p:nvSpPr>
            <p:spPr>
              <a:xfrm>
                <a:off x="9716735" y="9714610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5CEAEDC-18E3-9E45-9236-4044DE7F605B}"/>
                  </a:ext>
                </a:extLst>
              </p:cNvPr>
              <p:cNvSpPr/>
              <p:nvPr userDrawn="1"/>
            </p:nvSpPr>
            <p:spPr>
              <a:xfrm>
                <a:off x="9541497" y="7199494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F43F75-DCAC-3A4B-856C-20394D3967E0}"/>
                  </a:ext>
                </a:extLst>
              </p:cNvPr>
              <p:cNvSpPr txBox="1"/>
              <p:nvPr userDrawn="1"/>
            </p:nvSpPr>
            <p:spPr>
              <a:xfrm>
                <a:off x="9907688" y="7328293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87" name="Graphic 86">
                <a:extLst>
                  <a:ext uri="{FF2B5EF4-FFF2-40B4-BE49-F238E27FC236}">
                    <a16:creationId xmlns:a16="http://schemas.microsoft.com/office/drawing/2014/main" id="{757374C0-8D98-8A47-BE70-BB1D3E4F133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7338576"/>
                <a:ext cx="155227" cy="155227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E869158-45ED-B645-9955-8A67BA7702F6}"/>
                  </a:ext>
                </a:extLst>
              </p:cNvPr>
              <p:cNvSpPr txBox="1"/>
              <p:nvPr userDrawn="1"/>
            </p:nvSpPr>
            <p:spPr>
              <a:xfrm>
                <a:off x="9701720" y="7592477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BC30FFF4-CDB9-3B4D-9B7E-D33DD4F296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98723" y="7676910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48967FA-A69C-BF4E-83CA-ACF61244C96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303787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8A219F0-9820-E94D-9B0B-FC1451A729F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799341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B1FFA28-D937-0546-81ED-6A667496097F}"/>
                  </a:ext>
                </a:extLst>
              </p:cNvPr>
              <p:cNvSpPr txBox="1"/>
              <p:nvPr userDrawn="1"/>
            </p:nvSpPr>
            <p:spPr>
              <a:xfrm>
                <a:off x="9686426" y="4278760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1050" dirty="0"/>
                  <a:t>Select and download images from the Marketing Resource Database.</a:t>
                </a:r>
              </a:p>
              <a:p>
                <a:pPr lvl="0"/>
                <a:r>
                  <a:rPr lang="en-US" sz="1050" dirty="0"/>
                  <a:t>Add the image to the placeholder.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8994775-7F6D-024C-A545-1FD8DA0B5066}"/>
                  </a:ext>
                </a:extLst>
              </p:cNvPr>
              <p:cNvSpPr txBox="1"/>
              <p:nvPr userDrawn="1"/>
            </p:nvSpPr>
            <p:spPr>
              <a:xfrm>
                <a:off x="9674267" y="5297872"/>
                <a:ext cx="2374733" cy="3231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A251F-EFCC-D040-AD73-5A844F6C8923}"/>
                  </a:ext>
                </a:extLst>
              </p:cNvPr>
              <p:cNvSpPr txBox="1"/>
              <p:nvPr userDrawn="1"/>
            </p:nvSpPr>
            <p:spPr>
              <a:xfrm>
                <a:off x="9686426" y="5713129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F0507AD-9F18-6D4E-9209-0C54CEF82012}"/>
                  </a:ext>
                </a:extLst>
              </p:cNvPr>
              <p:cNvSpPr txBox="1"/>
              <p:nvPr userDrawn="1"/>
            </p:nvSpPr>
            <p:spPr>
              <a:xfrm>
                <a:off x="9686426" y="6433219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827295A-AD1C-9B4E-9832-4C95BEE1E2CF}"/>
                  </a:ext>
                </a:extLst>
              </p:cNvPr>
              <p:cNvSpPr txBox="1"/>
              <p:nvPr userDrawn="1"/>
            </p:nvSpPr>
            <p:spPr>
              <a:xfrm>
                <a:off x="9674267" y="6863782"/>
                <a:ext cx="2374733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C8F933F-D9D9-7549-9AF5-2C614E0FD4B9}"/>
                  </a:ext>
                </a:extLst>
              </p:cNvPr>
              <p:cNvSpPr/>
              <p:nvPr userDrawn="1"/>
            </p:nvSpPr>
            <p:spPr>
              <a:xfrm>
                <a:off x="9541497" y="2531409"/>
                <a:ext cx="2735151" cy="1326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FF57C2F-17D2-C542-9688-994363166A69}"/>
                  </a:ext>
                </a:extLst>
              </p:cNvPr>
              <p:cNvSpPr txBox="1"/>
              <p:nvPr userDrawn="1"/>
            </p:nvSpPr>
            <p:spPr>
              <a:xfrm>
                <a:off x="9907688" y="2660209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Adjust overlay text box size</a:t>
                </a:r>
              </a:p>
            </p:txBody>
          </p:sp>
          <p:pic>
            <p:nvPicPr>
              <p:cNvPr id="107" name="Graphic 106">
                <a:extLst>
                  <a:ext uri="{FF2B5EF4-FFF2-40B4-BE49-F238E27FC236}">
                    <a16:creationId xmlns:a16="http://schemas.microsoft.com/office/drawing/2014/main" id="{8F010FD2-F208-734E-83F5-73F06D9101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2670492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E457EE7-A96E-FF4C-93C4-103A4656AC92}"/>
                  </a:ext>
                </a:extLst>
              </p:cNvPr>
              <p:cNvSpPr txBox="1"/>
              <p:nvPr userDrawn="1"/>
            </p:nvSpPr>
            <p:spPr>
              <a:xfrm>
                <a:off x="9701720" y="2924393"/>
                <a:ext cx="2214055" cy="53707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If extra space is required for content, use the size handle on this shape to extend the right edge of the shape to the “2/3rds” slide ruler mark.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Turn on guides (View &gt; Guides) to enable snapping.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981F28-9C61-BC4E-BB91-07F303CF4C2D}"/>
                </a:ext>
              </a:extLst>
            </p:cNvPr>
            <p:cNvGrpSpPr/>
            <p:nvPr userDrawn="1"/>
          </p:nvGrpSpPr>
          <p:grpSpPr>
            <a:xfrm>
              <a:off x="9540503" y="2468708"/>
              <a:ext cx="2806644" cy="1181890"/>
              <a:chOff x="9554253" y="2414886"/>
              <a:chExt cx="2806644" cy="118189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DF2DCCF-DC2F-E347-A31C-CDF68A9AF8AC}"/>
                  </a:ext>
                </a:extLst>
              </p:cNvPr>
              <p:cNvGrpSpPr/>
              <p:nvPr userDrawn="1"/>
            </p:nvGrpSpPr>
            <p:grpSpPr>
              <a:xfrm>
                <a:off x="9554253" y="2414886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72EE88A-201E-864B-915E-E26EB55300E2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1ACA2DCD-6D06-6E48-ADC7-E4700B8E7E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66699C1-6810-F840-B15E-9FDBF86672F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6B5DD35-B22A-0445-8540-375CCBA7046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553998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63" name="Graphic 62">
                  <a:extLst>
                    <a:ext uri="{FF2B5EF4-FFF2-40B4-BE49-F238E27FC236}">
                      <a16:creationId xmlns:a16="http://schemas.microsoft.com/office/drawing/2014/main" id="{9D9E4893-D645-1746-AECB-65B57D82B9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70B2B87-7712-C049-9036-20C3AD85D78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79975" y="2820522"/>
                <a:ext cx="1580922" cy="695279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90440184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(Sta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070C02-8D3D-AA4B-B6D3-432E3D380E3C}"/>
              </a:ext>
            </a:extLst>
          </p:cNvPr>
          <p:cNvSpPr>
            <a:spLocks noGrp="1"/>
          </p:cNvSpPr>
          <p:nvPr>
            <p:ph sz="quarter" idx="104" hasCustomPrompt="1"/>
          </p:nvPr>
        </p:nvSpPr>
        <p:spPr>
          <a:xfrm>
            <a:off x="575736" y="1233489"/>
            <a:ext cx="11040531" cy="2381499"/>
          </a:xfrm>
        </p:spPr>
        <p:txBody>
          <a:bodyPr/>
          <a:lstStyle/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893719C-09E6-8446-95C5-B4FC163CB027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>
            <a:off x="575736" y="3784352"/>
            <a:ext cx="11040531" cy="2381499"/>
          </a:xfrm>
        </p:spPr>
        <p:txBody>
          <a:bodyPr/>
          <a:lstStyle/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4A06038C-128D-734E-9D80-8DBA43C1A8F8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575733" y="6200775"/>
            <a:ext cx="9920817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CC4C5-26A5-4F45-BB5F-846EFE4C15E8}"/>
              </a:ext>
            </a:extLst>
          </p:cNvPr>
          <p:cNvSpPr>
            <a:spLocks noGrp="1"/>
          </p:cNvSpPr>
          <p:nvPr>
            <p:ph type="dt" sz="half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C332D7-9604-5C49-9FCA-6EED3EB703A5}"/>
              </a:ext>
            </a:extLst>
          </p:cNvPr>
          <p:cNvSpPr>
            <a:spLocks noGrp="1"/>
          </p:cNvSpPr>
          <p:nvPr>
            <p:ph type="ftr" sz="quarter" idx="10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381C1A-6FC0-BF4F-8124-7B7DCAB4EE32}"/>
              </a:ext>
            </a:extLst>
          </p:cNvPr>
          <p:cNvSpPr>
            <a:spLocks noGrp="1"/>
          </p:cNvSpPr>
          <p:nvPr>
            <p:ph type="sldNum" sz="quarter" idx="108"/>
          </p:nvPr>
        </p:nvSpPr>
        <p:spPr/>
        <p:txBody>
          <a:bodyPr/>
          <a:lstStyle/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404F43-75AD-CE4A-A7B8-A9E3FF14D26D}"/>
              </a:ext>
            </a:extLst>
          </p:cNvPr>
          <p:cNvGrpSpPr/>
          <p:nvPr userDrawn="1"/>
        </p:nvGrpSpPr>
        <p:grpSpPr>
          <a:xfrm>
            <a:off x="12532243" y="1"/>
            <a:ext cx="3965960" cy="6857995"/>
            <a:chOff x="9399182" y="0"/>
            <a:chExt cx="2974470" cy="68579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14F8BC-C417-2D44-A2FC-282CC7C25B35}"/>
                </a:ext>
              </a:extLst>
            </p:cNvPr>
            <p:cNvSpPr/>
            <p:nvPr userDrawn="1"/>
          </p:nvSpPr>
          <p:spPr>
            <a:xfrm>
              <a:off x="9399182" y="0"/>
              <a:ext cx="2798651" cy="685799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5C16C39-1CD8-AA44-89DD-0FA2F2460F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A7AD89C-ED0F-1B48-B39F-C037B93F2E6A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235AC39-43AE-6F40-AB10-243ECD167CED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D35AB1B-2CF2-9747-BA0D-43B811696209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8C7C35E0-1DE8-244B-961E-FE49AB67FB0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AAD5832-1ACD-084B-A42D-A8C00D8AAA8B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6712AB1-475C-5B42-87BD-53A6197FA783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1677143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sz="1100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F5BD1A5-A975-234B-A289-B0633D1C29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8881626-21AA-D14A-AD25-7121DF34EC26}"/>
                </a:ext>
              </a:extLst>
            </p:cNvPr>
            <p:cNvGrpSpPr/>
            <p:nvPr userDrawn="1"/>
          </p:nvGrpSpPr>
          <p:grpSpPr>
            <a:xfrm>
              <a:off x="9554253" y="3678850"/>
              <a:ext cx="2735151" cy="2655095"/>
              <a:chOff x="9541497" y="2555080"/>
              <a:chExt cx="2735151" cy="2655095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0746657-077C-3546-9563-5E5BA10BE248}"/>
                  </a:ext>
                </a:extLst>
              </p:cNvPr>
              <p:cNvGrpSpPr/>
              <p:nvPr userDrawn="1"/>
            </p:nvGrpSpPr>
            <p:grpSpPr>
              <a:xfrm>
                <a:off x="9541497" y="2555080"/>
                <a:ext cx="2735151" cy="2655095"/>
                <a:chOff x="9296567" y="4910411"/>
                <a:chExt cx="2735151" cy="2655095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68127FC-49D0-D74A-9EA8-442E1736CB3A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265509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D7249D72-5168-BB4C-87A9-96903DE73F6A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Automatic paragraph spacing</a:t>
                  </a:r>
                </a:p>
              </p:txBody>
            </p:sp>
            <p:pic>
              <p:nvPicPr>
                <p:cNvPr id="88" name="Graphic 87">
                  <a:extLst>
                    <a:ext uri="{FF2B5EF4-FFF2-40B4-BE49-F238E27FC236}">
                      <a16:creationId xmlns:a16="http://schemas.microsoft.com/office/drawing/2014/main" id="{19B19338-5CD2-7648-ABBF-92C68606669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D7DE9F1-D936-D241-897F-E8C3A31F4213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5300350"/>
                  <a:ext cx="2271204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 sz="900" dirty="0"/>
                    <a:t>This template automatically adds paragraph spacing between first-level text paragraphs. When pasting in content, remember to delete any extra blank lines from your text.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095461C-201B-214E-A77B-60BAC311D272}"/>
                  </a:ext>
                </a:extLst>
              </p:cNvPr>
              <p:cNvGrpSpPr/>
              <p:nvPr userDrawn="1"/>
            </p:nvGrpSpPr>
            <p:grpSpPr>
              <a:xfrm>
                <a:off x="9832250" y="3569700"/>
                <a:ext cx="2074000" cy="1627918"/>
                <a:chOff x="9832250" y="3617325"/>
                <a:chExt cx="2074000" cy="1627918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EB575104-562F-004A-B326-7B5EEDC843A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5660" y="3617325"/>
                  <a:ext cx="1830590" cy="1627918"/>
                </a:xfrm>
                <a:prstGeom prst="rect">
                  <a:avLst/>
                </a:prstGeom>
              </p:spPr>
            </p:pic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D863755-CBBC-8B48-BCB9-6BB775EA83E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3825943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711D527A-AE54-1F49-9DBB-C3CD78A4EDF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4714218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9096FA6-8848-D14E-8857-EF56C7EEAFD3}"/>
                    </a:ext>
                  </a:extLst>
                </p:cNvPr>
                <p:cNvSpPr txBox="1"/>
                <p:nvPr userDrawn="1"/>
              </p:nvSpPr>
              <p:spPr>
                <a:xfrm>
                  <a:off x="9832250" y="3828243"/>
                  <a:ext cx="257282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A6361FD-3788-164D-82B1-B50A51D5C49E}"/>
                    </a:ext>
                  </a:extLst>
                </p:cNvPr>
                <p:cNvSpPr txBox="1"/>
                <p:nvPr userDrawn="1"/>
              </p:nvSpPr>
              <p:spPr>
                <a:xfrm>
                  <a:off x="9832250" y="4721742"/>
                  <a:ext cx="257282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B28497C-1EBC-4146-9C10-1FA4511A8EB1}"/>
                </a:ext>
              </a:extLst>
            </p:cNvPr>
            <p:cNvGrpSpPr/>
            <p:nvPr userDrawn="1"/>
          </p:nvGrpSpPr>
          <p:grpSpPr>
            <a:xfrm>
              <a:off x="9558506" y="2409506"/>
              <a:ext cx="2639327" cy="684608"/>
              <a:chOff x="9558506" y="2476806"/>
              <a:chExt cx="2639327" cy="684608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2C8A9567-D498-4E43-A058-AB8CDFBD67C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41172" y="2476806"/>
                <a:ext cx="1756661" cy="684608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E214B1-0405-3F44-B02A-A17F031B193F}"/>
                  </a:ext>
                </a:extLst>
              </p:cNvPr>
              <p:cNvSpPr/>
              <p:nvPr userDrawn="1"/>
            </p:nvSpPr>
            <p:spPr>
              <a:xfrm>
                <a:off x="9558506" y="2476806"/>
                <a:ext cx="882666" cy="684608"/>
              </a:xfrm>
              <a:prstGeom prst="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31FC06-07C2-F944-B3D7-5948AB3601DB}"/>
                  </a:ext>
                </a:extLst>
              </p:cNvPr>
              <p:cNvSpPr txBox="1"/>
              <p:nvPr userDrawn="1"/>
            </p:nvSpPr>
            <p:spPr>
              <a:xfrm>
                <a:off x="9635558" y="2549805"/>
                <a:ext cx="676269" cy="43088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Note: </a:t>
                </a:r>
                <a:b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For numbered lists, see the most up-to-date Asset File.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535732C-1E13-4C4A-B787-AE24B4A3C9B4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88CD7CA-DBA3-C14E-A359-502F7DC9E08F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8A62CE80-1DCA-2E41-A9A2-0FBB26DC2E37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6B01E16F-8D56-AD42-BF0C-1B00F9E333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301AE0C3-91EA-2D43-B520-2DB261739B44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1BAA935D-EF18-3C4F-87C9-9936893F982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553998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DA1AD802-82D2-EE49-8DC0-E5CFC7736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9B2C3CC-42E2-6D46-BF1D-66B0986526F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27529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5156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319534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40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B61EC68-0522-AF4D-8694-0D0881A7666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45321 w 9144000"/>
              <a:gd name="connsiteY0" fmla="*/ 6577275 h 6858000"/>
              <a:gd name="connsiteX1" fmla="*/ 8554631 w 9144000"/>
              <a:gd name="connsiteY1" fmla="*/ 6577275 h 6858000"/>
              <a:gd name="connsiteX2" fmla="*/ 8572756 w 9144000"/>
              <a:gd name="connsiteY2" fmla="*/ 6592564 h 6858000"/>
              <a:gd name="connsiteX3" fmla="*/ 8552841 w 9144000"/>
              <a:gd name="connsiteY3" fmla="*/ 6608587 h 6858000"/>
              <a:gd name="connsiteX4" fmla="*/ 8552841 w 9144000"/>
              <a:gd name="connsiteY4" fmla="*/ 6608474 h 6858000"/>
              <a:gd name="connsiteX5" fmla="*/ 8545321 w 9144000"/>
              <a:gd name="connsiteY5" fmla="*/ 6608474 h 6858000"/>
              <a:gd name="connsiteX6" fmla="*/ 8440532 w 9144000"/>
              <a:gd name="connsiteY6" fmla="*/ 6576165 h 6858000"/>
              <a:gd name="connsiteX7" fmla="*/ 8450870 w 9144000"/>
              <a:gd name="connsiteY7" fmla="*/ 6576165 h 6858000"/>
              <a:gd name="connsiteX8" fmla="*/ 8486566 w 9144000"/>
              <a:gd name="connsiteY8" fmla="*/ 6607214 h 6858000"/>
              <a:gd name="connsiteX9" fmla="*/ 8452487 w 9144000"/>
              <a:gd name="connsiteY9" fmla="*/ 6640295 h 6858000"/>
              <a:gd name="connsiteX10" fmla="*/ 8440532 w 9144000"/>
              <a:gd name="connsiteY10" fmla="*/ 6640295 h 6858000"/>
              <a:gd name="connsiteX11" fmla="*/ 8359313 w 9144000"/>
              <a:gd name="connsiteY11" fmla="*/ 6554745 h 6858000"/>
              <a:gd name="connsiteX12" fmla="*/ 8357847 w 9144000"/>
              <a:gd name="connsiteY12" fmla="*/ 6557848 h 6858000"/>
              <a:gd name="connsiteX13" fmla="*/ 8338066 w 9144000"/>
              <a:gd name="connsiteY13" fmla="*/ 6599654 h 6858000"/>
              <a:gd name="connsiteX14" fmla="*/ 8338066 w 9144000"/>
              <a:gd name="connsiteY14" fmla="*/ 6661565 h 6858000"/>
              <a:gd name="connsiteX15" fmla="*/ 8406529 w 9144000"/>
              <a:gd name="connsiteY15" fmla="*/ 6661565 h 6858000"/>
              <a:gd name="connsiteX16" fmla="*/ 8406529 w 9144000"/>
              <a:gd name="connsiteY16" fmla="*/ 6638978 h 6858000"/>
              <a:gd name="connsiteX17" fmla="*/ 8363159 w 9144000"/>
              <a:gd name="connsiteY17" fmla="*/ 6638978 h 6858000"/>
              <a:gd name="connsiteX18" fmla="*/ 8363159 w 9144000"/>
              <a:gd name="connsiteY18" fmla="*/ 6618141 h 6858000"/>
              <a:gd name="connsiteX19" fmla="*/ 8402683 w 9144000"/>
              <a:gd name="connsiteY19" fmla="*/ 6618141 h 6858000"/>
              <a:gd name="connsiteX20" fmla="*/ 8402683 w 9144000"/>
              <a:gd name="connsiteY20" fmla="*/ 6596570 h 6858000"/>
              <a:gd name="connsiteX21" fmla="*/ 8363159 w 9144000"/>
              <a:gd name="connsiteY21" fmla="*/ 6596570 h 6858000"/>
              <a:gd name="connsiteX22" fmla="*/ 8363159 w 9144000"/>
              <a:gd name="connsiteY22" fmla="*/ 6577482 h 6858000"/>
              <a:gd name="connsiteX23" fmla="*/ 8406529 w 9144000"/>
              <a:gd name="connsiteY23" fmla="*/ 6577482 h 6858000"/>
              <a:gd name="connsiteX24" fmla="*/ 8406529 w 9144000"/>
              <a:gd name="connsiteY24" fmla="*/ 6554745 h 6858000"/>
              <a:gd name="connsiteX25" fmla="*/ 8245576 w 9144000"/>
              <a:gd name="connsiteY25" fmla="*/ 6554726 h 6858000"/>
              <a:gd name="connsiteX26" fmla="*/ 8262083 w 9144000"/>
              <a:gd name="connsiteY26" fmla="*/ 6589123 h 6858000"/>
              <a:gd name="connsiteX27" fmla="*/ 8288527 w 9144000"/>
              <a:gd name="connsiteY27" fmla="*/ 6589123 h 6858000"/>
              <a:gd name="connsiteX28" fmla="*/ 8273963 w 9144000"/>
              <a:gd name="connsiteY28" fmla="*/ 6554726 h 6858000"/>
              <a:gd name="connsiteX29" fmla="*/ 8520246 w 9144000"/>
              <a:gd name="connsiteY29" fmla="*/ 6554707 h 6858000"/>
              <a:gd name="connsiteX30" fmla="*/ 8520246 w 9144000"/>
              <a:gd name="connsiteY30" fmla="*/ 6661564 h 6858000"/>
              <a:gd name="connsiteX31" fmla="*/ 8545321 w 9144000"/>
              <a:gd name="connsiteY31" fmla="*/ 6661564 h 6858000"/>
              <a:gd name="connsiteX32" fmla="*/ 8545321 w 9144000"/>
              <a:gd name="connsiteY32" fmla="*/ 6629932 h 6858000"/>
              <a:gd name="connsiteX33" fmla="*/ 8554631 w 9144000"/>
              <a:gd name="connsiteY33" fmla="*/ 6629932 h 6858000"/>
              <a:gd name="connsiteX34" fmla="*/ 8598420 w 9144000"/>
              <a:gd name="connsiteY34" fmla="*/ 6592019 h 6858000"/>
              <a:gd name="connsiteX35" fmla="*/ 8550347 w 9144000"/>
              <a:gd name="connsiteY35" fmla="*/ 6554707 h 6858000"/>
              <a:gd name="connsiteX36" fmla="*/ 8415496 w 9144000"/>
              <a:gd name="connsiteY36" fmla="*/ 6554707 h 6858000"/>
              <a:gd name="connsiteX37" fmla="*/ 8415496 w 9144000"/>
              <a:gd name="connsiteY37" fmla="*/ 6661470 h 6858000"/>
              <a:gd name="connsiteX38" fmla="*/ 8448547 w 9144000"/>
              <a:gd name="connsiteY38" fmla="*/ 6661583 h 6858000"/>
              <a:gd name="connsiteX39" fmla="*/ 8513278 w 9144000"/>
              <a:gd name="connsiteY39" fmla="*/ 6607214 h 6858000"/>
              <a:gd name="connsiteX40" fmla="*/ 8447462 w 9144000"/>
              <a:gd name="connsiteY40" fmla="*/ 6554745 h 6858000"/>
              <a:gd name="connsiteX41" fmla="*/ 8447500 w 9144000"/>
              <a:gd name="connsiteY41" fmla="*/ 6554707 h 6858000"/>
              <a:gd name="connsiteX42" fmla="*/ 8415496 w 9144000"/>
              <a:gd name="connsiteY42" fmla="*/ 6554707 h 6858000"/>
              <a:gd name="connsiteX43" fmla="*/ 8323901 w 9144000"/>
              <a:gd name="connsiteY43" fmla="*/ 6554707 h 6858000"/>
              <a:gd name="connsiteX44" fmla="*/ 8298694 w 9144000"/>
              <a:gd name="connsiteY44" fmla="*/ 6612649 h 6858000"/>
              <a:gd name="connsiteX45" fmla="*/ 8291859 w 9144000"/>
              <a:gd name="connsiteY45" fmla="*/ 6596645 h 6858000"/>
              <a:gd name="connsiteX46" fmla="*/ 8265624 w 9144000"/>
              <a:gd name="connsiteY46" fmla="*/ 6596645 h 6858000"/>
              <a:gd name="connsiteX47" fmla="*/ 8296943 w 9144000"/>
              <a:gd name="connsiteY47" fmla="*/ 6661978 h 6858000"/>
              <a:gd name="connsiteX48" fmla="*/ 8299856 w 9144000"/>
              <a:gd name="connsiteY48" fmla="*/ 6661978 h 6858000"/>
              <a:gd name="connsiteX49" fmla="*/ 8350594 w 9144000"/>
              <a:gd name="connsiteY49" fmla="*/ 6554707 h 6858000"/>
              <a:gd name="connsiteX50" fmla="*/ 8704282 w 9144000"/>
              <a:gd name="connsiteY50" fmla="*/ 6516148 h 6858000"/>
              <a:gd name="connsiteX51" fmla="*/ 8704282 w 9144000"/>
              <a:gd name="connsiteY51" fmla="*/ 6690773 h 6858000"/>
              <a:gd name="connsiteX52" fmla="*/ 8723671 w 9144000"/>
              <a:gd name="connsiteY52" fmla="*/ 6690773 h 6858000"/>
              <a:gd name="connsiteX53" fmla="*/ 8723671 w 9144000"/>
              <a:gd name="connsiteY53" fmla="*/ 6516148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21" y="6577275"/>
                </a:moveTo>
                <a:lnTo>
                  <a:pt x="8554631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1" y="6608587"/>
                </a:cubicBezTo>
                <a:lnTo>
                  <a:pt x="8552841" y="6608474"/>
                </a:lnTo>
                <a:lnTo>
                  <a:pt x="8545321" y="6608474"/>
                </a:lnTo>
                <a:close/>
                <a:moveTo>
                  <a:pt x="8440532" y="6576165"/>
                </a:moveTo>
                <a:lnTo>
                  <a:pt x="8450870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2" y="6640295"/>
                </a:lnTo>
                <a:close/>
                <a:moveTo>
                  <a:pt x="8359313" y="6554745"/>
                </a:moveTo>
                <a:lnTo>
                  <a:pt x="8357847" y="6557848"/>
                </a:lnTo>
                <a:lnTo>
                  <a:pt x="8338066" y="6599654"/>
                </a:lnTo>
                <a:lnTo>
                  <a:pt x="8338066" y="6661565"/>
                </a:lnTo>
                <a:lnTo>
                  <a:pt x="8406529" y="6661565"/>
                </a:lnTo>
                <a:lnTo>
                  <a:pt x="8406529" y="6638978"/>
                </a:lnTo>
                <a:lnTo>
                  <a:pt x="8363159" y="6638978"/>
                </a:lnTo>
                <a:lnTo>
                  <a:pt x="8363159" y="6618141"/>
                </a:lnTo>
                <a:lnTo>
                  <a:pt x="8402683" y="6618141"/>
                </a:lnTo>
                <a:lnTo>
                  <a:pt x="8402683" y="6596570"/>
                </a:lnTo>
                <a:lnTo>
                  <a:pt x="8363159" y="6596570"/>
                </a:lnTo>
                <a:lnTo>
                  <a:pt x="8363159" y="6577482"/>
                </a:lnTo>
                <a:lnTo>
                  <a:pt x="8406529" y="6577482"/>
                </a:lnTo>
                <a:lnTo>
                  <a:pt x="8406529" y="6554745"/>
                </a:lnTo>
                <a:close/>
                <a:moveTo>
                  <a:pt x="8245576" y="6554726"/>
                </a:moveTo>
                <a:lnTo>
                  <a:pt x="8262083" y="6589123"/>
                </a:lnTo>
                <a:lnTo>
                  <a:pt x="8288527" y="6589123"/>
                </a:lnTo>
                <a:lnTo>
                  <a:pt x="8273963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1" y="6661564"/>
                </a:lnTo>
                <a:lnTo>
                  <a:pt x="8545321" y="6629932"/>
                </a:lnTo>
                <a:lnTo>
                  <a:pt x="8554631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7" y="6554707"/>
                </a:cubicBezTo>
                <a:close/>
                <a:moveTo>
                  <a:pt x="8415496" y="6554707"/>
                </a:moveTo>
                <a:lnTo>
                  <a:pt x="8415496" y="6661470"/>
                </a:lnTo>
                <a:cubicBezTo>
                  <a:pt x="8415496" y="6661470"/>
                  <a:pt x="8435867" y="6661583"/>
                  <a:pt x="8448547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2" y="6554745"/>
                </a:cubicBezTo>
                <a:lnTo>
                  <a:pt x="8447500" y="6554707"/>
                </a:lnTo>
                <a:cubicBezTo>
                  <a:pt x="8436743" y="6554707"/>
                  <a:pt x="8415496" y="6554707"/>
                  <a:pt x="8415496" y="6554707"/>
                </a:cubicBezTo>
                <a:close/>
                <a:moveTo>
                  <a:pt x="8323901" y="6554707"/>
                </a:moveTo>
                <a:lnTo>
                  <a:pt x="8298694" y="6612649"/>
                </a:lnTo>
                <a:lnTo>
                  <a:pt x="8291859" y="6596645"/>
                </a:lnTo>
                <a:lnTo>
                  <a:pt x="8265624" y="6596645"/>
                </a:lnTo>
                <a:lnTo>
                  <a:pt x="8296943" y="6661978"/>
                </a:lnTo>
                <a:lnTo>
                  <a:pt x="8299856" y="6661978"/>
                </a:lnTo>
                <a:lnTo>
                  <a:pt x="8350594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8F3FD"/>
          </a:solidFill>
        </p:spPr>
        <p:txBody>
          <a:bodyPr wrap="square" anchor="ctr">
            <a:noAutofit/>
          </a:bodyPr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a pre-designed graphic</a:t>
            </a:r>
            <a:br>
              <a:rPr lang="en-US" dirty="0"/>
            </a:br>
            <a:r>
              <a:rPr lang="en-US" dirty="0"/>
              <a:t>(e.g. ranking, quote, or map)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5405C3-B529-8445-891B-5DC49F4AC2A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7689135C-1344-F94E-8F1C-BE454F6FBFBE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575733" y="6200775"/>
            <a:ext cx="9920817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0DF10-D944-7E44-8C33-475A3A1A8A9D}"/>
              </a:ext>
            </a:extLst>
          </p:cNvPr>
          <p:cNvSpPr>
            <a:spLocks noGrp="1"/>
          </p:cNvSpPr>
          <p:nvPr>
            <p:ph type="dt" sz="half" idx="10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4CCAAA-DF95-7842-8BC9-3F8AB6B46ED7}"/>
              </a:ext>
            </a:extLst>
          </p:cNvPr>
          <p:cNvSpPr>
            <a:spLocks noGrp="1"/>
          </p:cNvSpPr>
          <p:nvPr>
            <p:ph type="ftr" sz="quarter" idx="10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E60850-6391-3041-B4D0-C92867F3DEB4}"/>
              </a:ext>
            </a:extLst>
          </p:cNvPr>
          <p:cNvSpPr>
            <a:spLocks noGrp="1"/>
          </p:cNvSpPr>
          <p:nvPr>
            <p:ph type="sldNum" sz="quarter" idx="103"/>
          </p:nvPr>
        </p:nvSpPr>
        <p:spPr>
          <a:noFill/>
        </p:spPr>
        <p:txBody>
          <a:bodyPr/>
          <a:lstStyle/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7D02F64-F08E-0F4E-B529-5BC62DBE3DF1}"/>
              </a:ext>
            </a:extLst>
          </p:cNvPr>
          <p:cNvGrpSpPr/>
          <p:nvPr userDrawn="1"/>
        </p:nvGrpSpPr>
        <p:grpSpPr>
          <a:xfrm>
            <a:off x="12532243" y="-1"/>
            <a:ext cx="3832280" cy="6858001"/>
            <a:chOff x="9144000" y="-1"/>
            <a:chExt cx="2874210" cy="685800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02E77A-94C0-9946-8D2F-BE9E8B1B62E9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27EA42E-6AC0-B547-9370-A426FC3DA920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8F7B6C-E16E-7A45-B2AD-D99A7D30D7AC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123351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sz="1100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A79330A-89D2-B64E-BB5A-3873682503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688A793-3D82-5747-92B2-2E732EDCE5AE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6DBEC5E-BD0E-9241-A3E4-2F56C03C1A05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FA48DED-F3DA-EC47-97E5-E6739BF46422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2CFB4CC-B76D-A94D-AB78-1A7F4E4CE9E0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73" name="Graphic 72">
                  <a:extLst>
                    <a:ext uri="{FF2B5EF4-FFF2-40B4-BE49-F238E27FC236}">
                      <a16:creationId xmlns:a16="http://schemas.microsoft.com/office/drawing/2014/main" id="{786BEA28-9B2D-2C46-85BC-0D2CF1D6365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1831B6F-88D4-2D4F-9998-C1B41572775E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FBA3B08-C039-6D48-BC25-182C2C66DF32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FCB126F-01A3-9A47-AD52-F8C4B63FEC23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136081A-ADDF-5648-821B-4397ABC813A2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1A968B8-5BC5-284F-898B-B6637A41DEF5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1A95283-5490-1742-84A3-68783BE54308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986C6630-8E1B-6642-9DBA-0BE12B3DE85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073B232-F982-1B48-B310-DCE7A95E03B2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808FFCB2-7DF3-CA48-B29E-9FEAAB8F2B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7236D2B-D298-EB49-8ABB-E7D7376416F2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2A47C15-08E4-7049-935A-EDE4F9DCF82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C6539D2-0500-124D-81F7-76B67EA9079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1F80A10-B10E-A846-8794-521C2A75678D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sz="1050" dirty="0"/>
                    <a:t>Select and download images from the Marketing Resource Database.</a:t>
                  </a:r>
                </a:p>
                <a:p>
                  <a:pPr lvl="0"/>
                  <a:r>
                    <a:rPr lang="en-US" sz="1050" dirty="0"/>
                    <a:t>Add the image to the placeholder.</a:t>
                  </a: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0F57E5-FA5E-C04D-ABAC-987519A35248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3231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4C63403-02A3-EB42-BBF7-B19D923AF7CB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3B0C4AD-7511-3A44-A092-8D4C4CCE19ED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89DDA7-3FF5-0447-8D1D-746B7CEB0585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6862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Large Stat Over Photo (Ful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23B4BB76-40B0-E54D-B448-1587B8F2254F}"/>
              </a:ext>
            </a:extLst>
          </p:cNvPr>
          <p:cNvSpPr txBox="1">
            <a:spLocks/>
          </p:cNvSpPr>
          <p:nvPr userDrawn="1"/>
        </p:nvSpPr>
        <p:spPr>
          <a:xfrm>
            <a:off x="0" y="6200777"/>
            <a:ext cx="12192000" cy="657225"/>
          </a:xfrm>
          <a:custGeom>
            <a:avLst/>
            <a:gdLst>
              <a:gd name="connsiteX0" fmla="*/ 8545321 w 9144000"/>
              <a:gd name="connsiteY0" fmla="*/ 376500 h 657225"/>
              <a:gd name="connsiteX1" fmla="*/ 8554631 w 9144000"/>
              <a:gd name="connsiteY1" fmla="*/ 376500 h 657225"/>
              <a:gd name="connsiteX2" fmla="*/ 8572756 w 9144000"/>
              <a:gd name="connsiteY2" fmla="*/ 391789 h 657225"/>
              <a:gd name="connsiteX3" fmla="*/ 8552841 w 9144000"/>
              <a:gd name="connsiteY3" fmla="*/ 407812 h 657225"/>
              <a:gd name="connsiteX4" fmla="*/ 8552841 w 9144000"/>
              <a:gd name="connsiteY4" fmla="*/ 407699 h 657225"/>
              <a:gd name="connsiteX5" fmla="*/ 8545321 w 9144000"/>
              <a:gd name="connsiteY5" fmla="*/ 407699 h 657225"/>
              <a:gd name="connsiteX6" fmla="*/ 8440532 w 9144000"/>
              <a:gd name="connsiteY6" fmla="*/ 375390 h 657225"/>
              <a:gd name="connsiteX7" fmla="*/ 8450870 w 9144000"/>
              <a:gd name="connsiteY7" fmla="*/ 375390 h 657225"/>
              <a:gd name="connsiteX8" fmla="*/ 8486566 w 9144000"/>
              <a:gd name="connsiteY8" fmla="*/ 406439 h 657225"/>
              <a:gd name="connsiteX9" fmla="*/ 8452487 w 9144000"/>
              <a:gd name="connsiteY9" fmla="*/ 439520 h 657225"/>
              <a:gd name="connsiteX10" fmla="*/ 8440532 w 9144000"/>
              <a:gd name="connsiteY10" fmla="*/ 439520 h 657225"/>
              <a:gd name="connsiteX11" fmla="*/ 8359313 w 9144000"/>
              <a:gd name="connsiteY11" fmla="*/ 353970 h 657225"/>
              <a:gd name="connsiteX12" fmla="*/ 8357847 w 9144000"/>
              <a:gd name="connsiteY12" fmla="*/ 357073 h 657225"/>
              <a:gd name="connsiteX13" fmla="*/ 8338066 w 9144000"/>
              <a:gd name="connsiteY13" fmla="*/ 398879 h 657225"/>
              <a:gd name="connsiteX14" fmla="*/ 8338066 w 9144000"/>
              <a:gd name="connsiteY14" fmla="*/ 460790 h 657225"/>
              <a:gd name="connsiteX15" fmla="*/ 8406529 w 9144000"/>
              <a:gd name="connsiteY15" fmla="*/ 460790 h 657225"/>
              <a:gd name="connsiteX16" fmla="*/ 8406529 w 9144000"/>
              <a:gd name="connsiteY16" fmla="*/ 438203 h 657225"/>
              <a:gd name="connsiteX17" fmla="*/ 8363159 w 9144000"/>
              <a:gd name="connsiteY17" fmla="*/ 438203 h 657225"/>
              <a:gd name="connsiteX18" fmla="*/ 8363159 w 9144000"/>
              <a:gd name="connsiteY18" fmla="*/ 417366 h 657225"/>
              <a:gd name="connsiteX19" fmla="*/ 8402683 w 9144000"/>
              <a:gd name="connsiteY19" fmla="*/ 417366 h 657225"/>
              <a:gd name="connsiteX20" fmla="*/ 8402683 w 9144000"/>
              <a:gd name="connsiteY20" fmla="*/ 395795 h 657225"/>
              <a:gd name="connsiteX21" fmla="*/ 8363159 w 9144000"/>
              <a:gd name="connsiteY21" fmla="*/ 395795 h 657225"/>
              <a:gd name="connsiteX22" fmla="*/ 8363159 w 9144000"/>
              <a:gd name="connsiteY22" fmla="*/ 376707 h 657225"/>
              <a:gd name="connsiteX23" fmla="*/ 8406529 w 9144000"/>
              <a:gd name="connsiteY23" fmla="*/ 376707 h 657225"/>
              <a:gd name="connsiteX24" fmla="*/ 8406529 w 9144000"/>
              <a:gd name="connsiteY24" fmla="*/ 353970 h 657225"/>
              <a:gd name="connsiteX25" fmla="*/ 8245576 w 9144000"/>
              <a:gd name="connsiteY25" fmla="*/ 353951 h 657225"/>
              <a:gd name="connsiteX26" fmla="*/ 8262083 w 9144000"/>
              <a:gd name="connsiteY26" fmla="*/ 388348 h 657225"/>
              <a:gd name="connsiteX27" fmla="*/ 8288527 w 9144000"/>
              <a:gd name="connsiteY27" fmla="*/ 388348 h 657225"/>
              <a:gd name="connsiteX28" fmla="*/ 8273963 w 9144000"/>
              <a:gd name="connsiteY28" fmla="*/ 353951 h 657225"/>
              <a:gd name="connsiteX29" fmla="*/ 8520246 w 9144000"/>
              <a:gd name="connsiteY29" fmla="*/ 353932 h 657225"/>
              <a:gd name="connsiteX30" fmla="*/ 8520246 w 9144000"/>
              <a:gd name="connsiteY30" fmla="*/ 460789 h 657225"/>
              <a:gd name="connsiteX31" fmla="*/ 8545321 w 9144000"/>
              <a:gd name="connsiteY31" fmla="*/ 460789 h 657225"/>
              <a:gd name="connsiteX32" fmla="*/ 8545321 w 9144000"/>
              <a:gd name="connsiteY32" fmla="*/ 429157 h 657225"/>
              <a:gd name="connsiteX33" fmla="*/ 8554631 w 9144000"/>
              <a:gd name="connsiteY33" fmla="*/ 429157 h 657225"/>
              <a:gd name="connsiteX34" fmla="*/ 8598420 w 9144000"/>
              <a:gd name="connsiteY34" fmla="*/ 391244 h 657225"/>
              <a:gd name="connsiteX35" fmla="*/ 8550347 w 9144000"/>
              <a:gd name="connsiteY35" fmla="*/ 353932 h 657225"/>
              <a:gd name="connsiteX36" fmla="*/ 8415496 w 9144000"/>
              <a:gd name="connsiteY36" fmla="*/ 353932 h 657225"/>
              <a:gd name="connsiteX37" fmla="*/ 8415496 w 9144000"/>
              <a:gd name="connsiteY37" fmla="*/ 460695 h 657225"/>
              <a:gd name="connsiteX38" fmla="*/ 8448547 w 9144000"/>
              <a:gd name="connsiteY38" fmla="*/ 460808 h 657225"/>
              <a:gd name="connsiteX39" fmla="*/ 8513278 w 9144000"/>
              <a:gd name="connsiteY39" fmla="*/ 406439 h 657225"/>
              <a:gd name="connsiteX40" fmla="*/ 8447462 w 9144000"/>
              <a:gd name="connsiteY40" fmla="*/ 353970 h 657225"/>
              <a:gd name="connsiteX41" fmla="*/ 8447500 w 9144000"/>
              <a:gd name="connsiteY41" fmla="*/ 353932 h 657225"/>
              <a:gd name="connsiteX42" fmla="*/ 8415496 w 9144000"/>
              <a:gd name="connsiteY42" fmla="*/ 353932 h 657225"/>
              <a:gd name="connsiteX43" fmla="*/ 8323901 w 9144000"/>
              <a:gd name="connsiteY43" fmla="*/ 353932 h 657225"/>
              <a:gd name="connsiteX44" fmla="*/ 8298694 w 9144000"/>
              <a:gd name="connsiteY44" fmla="*/ 411874 h 657225"/>
              <a:gd name="connsiteX45" fmla="*/ 8291859 w 9144000"/>
              <a:gd name="connsiteY45" fmla="*/ 395870 h 657225"/>
              <a:gd name="connsiteX46" fmla="*/ 8265624 w 9144000"/>
              <a:gd name="connsiteY46" fmla="*/ 395870 h 657225"/>
              <a:gd name="connsiteX47" fmla="*/ 8296943 w 9144000"/>
              <a:gd name="connsiteY47" fmla="*/ 461203 h 657225"/>
              <a:gd name="connsiteX48" fmla="*/ 8299856 w 9144000"/>
              <a:gd name="connsiteY48" fmla="*/ 461203 h 657225"/>
              <a:gd name="connsiteX49" fmla="*/ 8350594 w 9144000"/>
              <a:gd name="connsiteY49" fmla="*/ 353932 h 657225"/>
              <a:gd name="connsiteX50" fmla="*/ 8704282 w 9144000"/>
              <a:gd name="connsiteY50" fmla="*/ 315373 h 657225"/>
              <a:gd name="connsiteX51" fmla="*/ 8704282 w 9144000"/>
              <a:gd name="connsiteY51" fmla="*/ 489998 h 657225"/>
              <a:gd name="connsiteX52" fmla="*/ 8723671 w 9144000"/>
              <a:gd name="connsiteY52" fmla="*/ 489998 h 657225"/>
              <a:gd name="connsiteX53" fmla="*/ 8723671 w 9144000"/>
              <a:gd name="connsiteY53" fmla="*/ 315373 h 657225"/>
              <a:gd name="connsiteX54" fmla="*/ 0 w 9144000"/>
              <a:gd name="connsiteY54" fmla="*/ 0 h 657225"/>
              <a:gd name="connsiteX55" fmla="*/ 9144000 w 9144000"/>
              <a:gd name="connsiteY55" fmla="*/ 0 h 657225"/>
              <a:gd name="connsiteX56" fmla="*/ 9144000 w 9144000"/>
              <a:gd name="connsiteY56" fmla="*/ 657225 h 657225"/>
              <a:gd name="connsiteX57" fmla="*/ 0 w 9144000"/>
              <a:gd name="connsiteY5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57225">
                <a:moveTo>
                  <a:pt x="8545321" y="376500"/>
                </a:moveTo>
                <a:lnTo>
                  <a:pt x="8554631" y="376500"/>
                </a:lnTo>
                <a:cubicBezTo>
                  <a:pt x="8567006" y="376500"/>
                  <a:pt x="8572756" y="383195"/>
                  <a:pt x="8572756" y="391789"/>
                </a:cubicBezTo>
                <a:cubicBezTo>
                  <a:pt x="8572756" y="402133"/>
                  <a:pt x="8566130" y="407812"/>
                  <a:pt x="8552841" y="407812"/>
                </a:cubicBezTo>
                <a:lnTo>
                  <a:pt x="8552841" y="407699"/>
                </a:lnTo>
                <a:lnTo>
                  <a:pt x="8545321" y="407699"/>
                </a:lnTo>
                <a:close/>
                <a:moveTo>
                  <a:pt x="8440532" y="375390"/>
                </a:moveTo>
                <a:lnTo>
                  <a:pt x="8450870" y="375390"/>
                </a:lnTo>
                <a:cubicBezTo>
                  <a:pt x="8474172" y="375390"/>
                  <a:pt x="8486566" y="387050"/>
                  <a:pt x="8486566" y="406439"/>
                </a:cubicBezTo>
                <a:cubicBezTo>
                  <a:pt x="8486566" y="426412"/>
                  <a:pt x="8476095" y="439520"/>
                  <a:pt x="8452487" y="439520"/>
                </a:cubicBezTo>
                <a:lnTo>
                  <a:pt x="8440532" y="439520"/>
                </a:lnTo>
                <a:close/>
                <a:moveTo>
                  <a:pt x="8359313" y="353970"/>
                </a:moveTo>
                <a:lnTo>
                  <a:pt x="8357847" y="357073"/>
                </a:lnTo>
                <a:lnTo>
                  <a:pt x="8338066" y="398879"/>
                </a:lnTo>
                <a:lnTo>
                  <a:pt x="8338066" y="460790"/>
                </a:lnTo>
                <a:lnTo>
                  <a:pt x="8406529" y="460790"/>
                </a:lnTo>
                <a:lnTo>
                  <a:pt x="8406529" y="438203"/>
                </a:lnTo>
                <a:lnTo>
                  <a:pt x="8363159" y="438203"/>
                </a:lnTo>
                <a:lnTo>
                  <a:pt x="8363159" y="417366"/>
                </a:lnTo>
                <a:lnTo>
                  <a:pt x="8402683" y="417366"/>
                </a:lnTo>
                <a:lnTo>
                  <a:pt x="8402683" y="395795"/>
                </a:lnTo>
                <a:lnTo>
                  <a:pt x="8363159" y="395795"/>
                </a:lnTo>
                <a:lnTo>
                  <a:pt x="8363159" y="376707"/>
                </a:lnTo>
                <a:lnTo>
                  <a:pt x="8406529" y="376707"/>
                </a:lnTo>
                <a:lnTo>
                  <a:pt x="8406529" y="353970"/>
                </a:lnTo>
                <a:close/>
                <a:moveTo>
                  <a:pt x="8245576" y="353951"/>
                </a:moveTo>
                <a:lnTo>
                  <a:pt x="8262083" y="388348"/>
                </a:lnTo>
                <a:lnTo>
                  <a:pt x="8288527" y="388348"/>
                </a:lnTo>
                <a:lnTo>
                  <a:pt x="8273963" y="353951"/>
                </a:lnTo>
                <a:close/>
                <a:moveTo>
                  <a:pt x="8520246" y="353932"/>
                </a:moveTo>
                <a:lnTo>
                  <a:pt x="8520246" y="460789"/>
                </a:lnTo>
                <a:lnTo>
                  <a:pt x="8545321" y="460789"/>
                </a:lnTo>
                <a:lnTo>
                  <a:pt x="8545321" y="429157"/>
                </a:lnTo>
                <a:lnTo>
                  <a:pt x="8554631" y="429157"/>
                </a:lnTo>
                <a:cubicBezTo>
                  <a:pt x="8583189" y="429157"/>
                  <a:pt x="8598420" y="413266"/>
                  <a:pt x="8598420" y="391244"/>
                </a:cubicBezTo>
                <a:cubicBezTo>
                  <a:pt x="8598439" y="369711"/>
                  <a:pt x="8581628" y="353932"/>
                  <a:pt x="8550347" y="353932"/>
                </a:cubicBezTo>
                <a:close/>
                <a:moveTo>
                  <a:pt x="8415496" y="353932"/>
                </a:moveTo>
                <a:lnTo>
                  <a:pt x="8415496" y="460695"/>
                </a:lnTo>
                <a:cubicBezTo>
                  <a:pt x="8415496" y="460695"/>
                  <a:pt x="8435867" y="460808"/>
                  <a:pt x="8448547" y="460808"/>
                </a:cubicBezTo>
                <a:cubicBezTo>
                  <a:pt x="8493382" y="460808"/>
                  <a:pt x="8513278" y="437921"/>
                  <a:pt x="8513278" y="406439"/>
                </a:cubicBezTo>
                <a:cubicBezTo>
                  <a:pt x="8513278" y="376349"/>
                  <a:pt x="8492335" y="353970"/>
                  <a:pt x="8447462" y="353970"/>
                </a:cubicBezTo>
                <a:lnTo>
                  <a:pt x="8447500" y="353932"/>
                </a:lnTo>
                <a:cubicBezTo>
                  <a:pt x="8436743" y="353932"/>
                  <a:pt x="8415496" y="353932"/>
                  <a:pt x="8415496" y="353932"/>
                </a:cubicBezTo>
                <a:close/>
                <a:moveTo>
                  <a:pt x="8323901" y="353932"/>
                </a:moveTo>
                <a:lnTo>
                  <a:pt x="8298694" y="411874"/>
                </a:lnTo>
                <a:lnTo>
                  <a:pt x="8291859" y="395870"/>
                </a:lnTo>
                <a:lnTo>
                  <a:pt x="8265624" y="395870"/>
                </a:lnTo>
                <a:lnTo>
                  <a:pt x="8296943" y="461203"/>
                </a:lnTo>
                <a:lnTo>
                  <a:pt x="8299856" y="461203"/>
                </a:lnTo>
                <a:lnTo>
                  <a:pt x="8350594" y="353932"/>
                </a:lnTo>
                <a:close/>
                <a:moveTo>
                  <a:pt x="8704282" y="315373"/>
                </a:moveTo>
                <a:lnTo>
                  <a:pt x="8704282" y="489998"/>
                </a:lnTo>
                <a:lnTo>
                  <a:pt x="8723671" y="489998"/>
                </a:lnTo>
                <a:lnTo>
                  <a:pt x="8723671" y="31537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57225"/>
                </a:lnTo>
                <a:lnTo>
                  <a:pt x="0" y="657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7850" indent="-301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9B1C78-E256-DF49-A6F9-68ADE4F58193}"/>
              </a:ext>
            </a:extLst>
          </p:cNvPr>
          <p:cNvGrpSpPr/>
          <p:nvPr userDrawn="1"/>
        </p:nvGrpSpPr>
        <p:grpSpPr>
          <a:xfrm>
            <a:off x="-339919" y="-244225"/>
            <a:ext cx="12877237" cy="7348688"/>
            <a:chOff x="-254939" y="-244225"/>
            <a:chExt cx="9657928" cy="734868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5C25219-E915-0247-86A1-22585D6E3093}"/>
                </a:ext>
              </a:extLst>
            </p:cNvPr>
            <p:cNvGrpSpPr/>
            <p:nvPr userDrawn="1"/>
          </p:nvGrpSpPr>
          <p:grpSpPr>
            <a:xfrm>
              <a:off x="433266" y="6867287"/>
              <a:ext cx="8280398" cy="235792"/>
              <a:chOff x="431801" y="-235792"/>
              <a:chExt cx="4400550" cy="235792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473508A-53E9-294C-8A55-AA67E2E362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E1771F-109C-B54D-8B81-A3B0F5D0C4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1062115-5946-2E4B-8C29-C85175435B4D}"/>
                </a:ext>
              </a:extLst>
            </p:cNvPr>
            <p:cNvGrpSpPr/>
            <p:nvPr userDrawn="1"/>
          </p:nvGrpSpPr>
          <p:grpSpPr>
            <a:xfrm>
              <a:off x="-254939" y="6202098"/>
              <a:ext cx="251461" cy="505509"/>
              <a:chOff x="-256403" y="6200775"/>
              <a:chExt cx="251461" cy="50550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7C326A5-BE4B-1442-AC13-B44C5D4792CF}"/>
                  </a:ext>
                </a:extLst>
              </p:cNvPr>
              <p:cNvGrpSpPr/>
              <p:nvPr userDrawn="1"/>
            </p:nvGrpSpPr>
            <p:grpSpPr>
              <a:xfrm rot="16200000">
                <a:off x="-383427" y="6327799"/>
                <a:ext cx="505509" cy="251461"/>
                <a:chOff x="431800" y="-235792"/>
                <a:chExt cx="4400551" cy="235792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BB5637D-AB15-E04F-A1B6-3A283BA1C6F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1D7E4D6-88A2-7E4B-9284-DCED9F7910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393F5F7-24EF-2745-BC86-DF4C9F389FCB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5E910D-9604-9D4F-90E2-EF81D37C867B}"/>
                  </a:ext>
                </a:extLst>
              </p:cNvPr>
              <p:cNvSpPr txBox="1"/>
              <p:nvPr userDrawn="1"/>
            </p:nvSpPr>
            <p:spPr>
              <a:xfrm rot="16200000">
                <a:off x="-310209" y="6399801"/>
                <a:ext cx="359073" cy="129266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FOOT </a:t>
                </a:r>
                <a:b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NOTES 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92BBFA4-5FEF-524D-AD01-F867D593722F}"/>
                </a:ext>
              </a:extLst>
            </p:cNvPr>
            <p:cNvGrpSpPr/>
            <p:nvPr userDrawn="1"/>
          </p:nvGrpSpPr>
          <p:grpSpPr>
            <a:xfrm>
              <a:off x="433264" y="-244225"/>
              <a:ext cx="8280401" cy="235792"/>
              <a:chOff x="431800" y="-240735"/>
              <a:chExt cx="8280401" cy="235792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A2E8C57-7A20-F840-9308-5611AA6C77E3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5EF9DEA-530C-4B42-B0F7-9C7D4C25A0A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71C38FE-1DD7-7B4D-B6D4-CEB6C6D31A2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274FA2B-3A29-0F4D-A4D3-1E12B5D4CEF3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9FA91-ECED-4D43-BCE4-7FAD08FA3B04}"/>
                  </a:ext>
                </a:extLst>
              </p:cNvPr>
              <p:cNvSpPr txBox="1"/>
              <p:nvPr userDrawn="1"/>
            </p:nvSpPr>
            <p:spPr>
              <a:xfrm>
                <a:off x="3895101" y="-176700"/>
                <a:ext cx="1353812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KEEP CONTENT WITHIN THIS AREA 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34B6B73-1081-0E44-AF98-571C7E0BD066}"/>
                  </a:ext>
                </a:extLst>
              </p:cNvPr>
              <p:cNvCxnSpPr>
                <a:cxnSpLocks/>
                <a:stCxn id="67" idx="1"/>
                <a:endCxn id="72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CF09107-5C11-FD44-BFDC-AE93DE20F6F2}"/>
                  </a:ext>
                </a:extLst>
              </p:cNvPr>
              <p:cNvCxnSpPr>
                <a:cxnSpLocks/>
                <a:stCxn id="67" idx="3"/>
                <a:endCxn id="72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62B5D38-D820-3845-8687-4B3E3C84C708}"/>
                </a:ext>
              </a:extLst>
            </p:cNvPr>
            <p:cNvGrpSpPr/>
            <p:nvPr userDrawn="1"/>
          </p:nvGrpSpPr>
          <p:grpSpPr>
            <a:xfrm rot="16200000">
              <a:off x="9024504" y="6329122"/>
              <a:ext cx="505509" cy="251461"/>
              <a:chOff x="431801" y="-235792"/>
              <a:chExt cx="4400550" cy="235792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872C320-D6C1-DA4E-9AD7-B7A0A8B4D5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AF17C3F-BCF7-E84D-B2B3-0197BB3DE5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482D8A-4DDA-CF4B-9EFA-753740F85D70}"/>
                </a:ext>
              </a:extLst>
            </p:cNvPr>
            <p:cNvGrpSpPr/>
            <p:nvPr userDrawn="1"/>
          </p:nvGrpSpPr>
          <p:grpSpPr>
            <a:xfrm>
              <a:off x="-254939" y="420689"/>
              <a:ext cx="9657928" cy="5746484"/>
              <a:chOff x="-254939" y="1236195"/>
              <a:chExt cx="9657928" cy="4930977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A0B2552-2063-B94B-8753-4FFD2EFDAEFA}"/>
                  </a:ext>
                </a:extLst>
              </p:cNvPr>
              <p:cNvGrpSpPr/>
              <p:nvPr userDrawn="1"/>
            </p:nvGrpSpPr>
            <p:grpSpPr>
              <a:xfrm>
                <a:off x="-254939" y="1236195"/>
                <a:ext cx="251461" cy="4930977"/>
                <a:chOff x="-256403" y="1304924"/>
                <a:chExt cx="251461" cy="4843215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E908781-EB9C-7F43-9C77-51D6DF0D08FB}"/>
                    </a:ext>
                  </a:extLst>
                </p:cNvPr>
                <p:cNvGrpSpPr/>
                <p:nvPr userDrawn="1"/>
              </p:nvGrpSpPr>
              <p:grpSpPr>
                <a:xfrm rot="16200000">
                  <a:off x="-2552280" y="3600801"/>
                  <a:ext cx="4843215" cy="251461"/>
                  <a:chOff x="431800" y="-235792"/>
                  <a:chExt cx="4400551" cy="235792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6348B6E7-397E-7443-A5B3-B13B784EE03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832351" y="-235792"/>
                    <a:ext cx="0" cy="235792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DCC8C989-AEB2-1342-A4F6-C0CE5593C32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31801" y="-235792"/>
                    <a:ext cx="0" cy="235791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694B1DC-BFA9-8E48-96CE-C60F1DE2D2C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2514180" y="-2318172"/>
                    <a:ext cx="235791" cy="4400551"/>
                  </a:xfrm>
                  <a:prstGeom prst="rect">
                    <a:avLst/>
                  </a:prstGeom>
                  <a:solidFill>
                    <a:schemeClr val="accent2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</p:grp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C816E2B-0C94-D948-9F64-0CD5F0050148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-891346" y="3686135"/>
                  <a:ext cx="1521348" cy="80792"/>
                </a:xfrm>
                <a:prstGeom prst="rect">
                  <a:avLst/>
                </a:prstGeom>
              </p:spPr>
              <p:txBody>
                <a:bodyPr vert="horz" wrap="none" lIns="108000" tIns="0" rIns="108000" bIns="0" rtlCol="0" anchor="ctr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 KEEP CONTENT WITHIN THIS AREA </a:t>
                  </a:r>
                </a:p>
              </p:txBody>
            </p: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9C4CC1A9-A535-1144-8940-768AF7ABE4E6}"/>
                    </a:ext>
                  </a:extLst>
                </p:cNvPr>
                <p:cNvCxnSpPr>
                  <a:cxnSpLocks/>
                  <a:stCxn id="75" idx="1"/>
                </p:cNvCxnSpPr>
                <p:nvPr userDrawn="1"/>
              </p:nvCxnSpPr>
              <p:spPr>
                <a:xfrm>
                  <a:off x="-130672" y="4603424"/>
                  <a:ext cx="0" cy="1544714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019F48B9-23E2-DA45-B7FC-8F11E3B079C4}"/>
                    </a:ext>
                  </a:extLst>
                </p:cNvPr>
                <p:cNvCxnSpPr>
                  <a:cxnSpLocks/>
                  <a:stCxn id="75" idx="3"/>
                </p:cNvCxnSpPr>
                <p:nvPr userDrawn="1"/>
              </p:nvCxnSpPr>
              <p:spPr>
                <a:xfrm flipH="1" flipV="1">
                  <a:off x="-130673" y="1304928"/>
                  <a:ext cx="1" cy="154471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D55D1E59-56A3-A24A-8DE5-328F3950FCC9}"/>
                  </a:ext>
                </a:extLst>
              </p:cNvPr>
              <p:cNvGrpSpPr/>
              <p:nvPr userDrawn="1"/>
            </p:nvGrpSpPr>
            <p:grpSpPr>
              <a:xfrm rot="16200000">
                <a:off x="6812666" y="3576847"/>
                <a:ext cx="4929186" cy="251461"/>
                <a:chOff x="431801" y="-235792"/>
                <a:chExt cx="4462347" cy="235792"/>
              </a:xfrm>
            </p:grpSpPr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20DEBD3-0096-5648-87C1-52DA194811C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94148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FBF68087-6890-E04C-840F-0B5D5B30DC9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BB4E0DB-92A2-CE4B-A4D4-C21071C96CD3}"/>
                </a:ext>
              </a:extLst>
            </p:cNvPr>
            <p:cNvGrpSpPr/>
            <p:nvPr userDrawn="1"/>
          </p:nvGrpSpPr>
          <p:grpSpPr>
            <a:xfrm>
              <a:off x="3092162" y="6868673"/>
              <a:ext cx="2992631" cy="235790"/>
              <a:chOff x="3090129" y="6869197"/>
              <a:chExt cx="2992631" cy="23579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57650860-F98A-2D48-91EC-A5A2807BDC6C}"/>
                  </a:ext>
                </a:extLst>
              </p:cNvPr>
              <p:cNvGrpSpPr/>
              <p:nvPr userDrawn="1"/>
            </p:nvGrpSpPr>
            <p:grpSpPr>
              <a:xfrm>
                <a:off x="3184525" y="6869197"/>
                <a:ext cx="2774950" cy="60992"/>
                <a:chOff x="3184525" y="6869196"/>
                <a:chExt cx="2774950" cy="235791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C0D7E8B1-DE64-BA4B-916D-7BA67CF2D79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47BA98E-93B4-5545-9E4E-912B913A53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53E46C5-BA51-D94B-A108-538A6E5925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8481EF9-B9B8-5944-A70D-4FBD6F01668A}"/>
                  </a:ext>
                </a:extLst>
              </p:cNvPr>
              <p:cNvSpPr txBox="1"/>
              <p:nvPr userDrawn="1"/>
            </p:nvSpPr>
            <p:spPr>
              <a:xfrm>
                <a:off x="3090129" y="6954537"/>
                <a:ext cx="216406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1/3 </a:t>
                </a:r>
                <a:r>
                  <a:rPr lang="en-US" sz="650" kern="120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RD 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FEDA2-CA5E-DB41-B9C8-5477A54FB095}"/>
                  </a:ext>
                </a:extLst>
              </p:cNvPr>
              <p:cNvSpPr txBox="1"/>
              <p:nvPr userDrawn="1"/>
            </p:nvSpPr>
            <p:spPr>
              <a:xfrm>
                <a:off x="4468755" y="6954537"/>
                <a:ext cx="209192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HALF 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5AD9D7F-B960-1248-B6F7-12B9FEDAAF39}"/>
                  </a:ext>
                </a:extLst>
              </p:cNvPr>
              <p:cNvSpPr txBox="1"/>
              <p:nvPr userDrawn="1"/>
            </p:nvSpPr>
            <p:spPr>
              <a:xfrm>
                <a:off x="5838703" y="6954537"/>
                <a:ext cx="244057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2/3 </a:t>
                </a:r>
                <a:r>
                  <a:rPr lang="en-US" sz="65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RDS 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F018DC65-22A5-C346-8BF0-7E16A1FC62E9}"/>
                  </a:ext>
                </a:extLst>
              </p:cNvPr>
              <p:cNvGrpSpPr/>
              <p:nvPr userDrawn="1"/>
            </p:nvGrpSpPr>
            <p:grpSpPr>
              <a:xfrm>
                <a:off x="3184525" y="7040714"/>
                <a:ext cx="2774950" cy="64273"/>
                <a:chOff x="3184525" y="6869196"/>
                <a:chExt cx="2774950" cy="235791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67C92E6-78A9-F947-92B0-F6468A7334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D27020A8-1DFE-AD41-98F4-8C87CFF0EED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ADC7F65-2D38-BF45-951F-C8F488F9763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D9C96E41-86C9-6047-85B6-214B5F3F10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45321 w 9144000"/>
              <a:gd name="connsiteY0" fmla="*/ 6577275 h 6858000"/>
              <a:gd name="connsiteX1" fmla="*/ 8554631 w 9144000"/>
              <a:gd name="connsiteY1" fmla="*/ 6577275 h 6858000"/>
              <a:gd name="connsiteX2" fmla="*/ 8572756 w 9144000"/>
              <a:gd name="connsiteY2" fmla="*/ 6592564 h 6858000"/>
              <a:gd name="connsiteX3" fmla="*/ 8552841 w 9144000"/>
              <a:gd name="connsiteY3" fmla="*/ 6608587 h 6858000"/>
              <a:gd name="connsiteX4" fmla="*/ 8552841 w 9144000"/>
              <a:gd name="connsiteY4" fmla="*/ 6608474 h 6858000"/>
              <a:gd name="connsiteX5" fmla="*/ 8545321 w 9144000"/>
              <a:gd name="connsiteY5" fmla="*/ 6608474 h 6858000"/>
              <a:gd name="connsiteX6" fmla="*/ 8440532 w 9144000"/>
              <a:gd name="connsiteY6" fmla="*/ 6576165 h 6858000"/>
              <a:gd name="connsiteX7" fmla="*/ 8450870 w 9144000"/>
              <a:gd name="connsiteY7" fmla="*/ 6576165 h 6858000"/>
              <a:gd name="connsiteX8" fmla="*/ 8486566 w 9144000"/>
              <a:gd name="connsiteY8" fmla="*/ 6607214 h 6858000"/>
              <a:gd name="connsiteX9" fmla="*/ 8452487 w 9144000"/>
              <a:gd name="connsiteY9" fmla="*/ 6640295 h 6858000"/>
              <a:gd name="connsiteX10" fmla="*/ 8440532 w 9144000"/>
              <a:gd name="connsiteY10" fmla="*/ 6640295 h 6858000"/>
              <a:gd name="connsiteX11" fmla="*/ 8359313 w 9144000"/>
              <a:gd name="connsiteY11" fmla="*/ 6554745 h 6858000"/>
              <a:gd name="connsiteX12" fmla="*/ 8357847 w 9144000"/>
              <a:gd name="connsiteY12" fmla="*/ 6557848 h 6858000"/>
              <a:gd name="connsiteX13" fmla="*/ 8338066 w 9144000"/>
              <a:gd name="connsiteY13" fmla="*/ 6599654 h 6858000"/>
              <a:gd name="connsiteX14" fmla="*/ 8338066 w 9144000"/>
              <a:gd name="connsiteY14" fmla="*/ 6661565 h 6858000"/>
              <a:gd name="connsiteX15" fmla="*/ 8406529 w 9144000"/>
              <a:gd name="connsiteY15" fmla="*/ 6661565 h 6858000"/>
              <a:gd name="connsiteX16" fmla="*/ 8406529 w 9144000"/>
              <a:gd name="connsiteY16" fmla="*/ 6638978 h 6858000"/>
              <a:gd name="connsiteX17" fmla="*/ 8363159 w 9144000"/>
              <a:gd name="connsiteY17" fmla="*/ 6638978 h 6858000"/>
              <a:gd name="connsiteX18" fmla="*/ 8363159 w 9144000"/>
              <a:gd name="connsiteY18" fmla="*/ 6618141 h 6858000"/>
              <a:gd name="connsiteX19" fmla="*/ 8402683 w 9144000"/>
              <a:gd name="connsiteY19" fmla="*/ 6618141 h 6858000"/>
              <a:gd name="connsiteX20" fmla="*/ 8402683 w 9144000"/>
              <a:gd name="connsiteY20" fmla="*/ 6596570 h 6858000"/>
              <a:gd name="connsiteX21" fmla="*/ 8363159 w 9144000"/>
              <a:gd name="connsiteY21" fmla="*/ 6596570 h 6858000"/>
              <a:gd name="connsiteX22" fmla="*/ 8363159 w 9144000"/>
              <a:gd name="connsiteY22" fmla="*/ 6577482 h 6858000"/>
              <a:gd name="connsiteX23" fmla="*/ 8406529 w 9144000"/>
              <a:gd name="connsiteY23" fmla="*/ 6577482 h 6858000"/>
              <a:gd name="connsiteX24" fmla="*/ 8406529 w 9144000"/>
              <a:gd name="connsiteY24" fmla="*/ 6554745 h 6858000"/>
              <a:gd name="connsiteX25" fmla="*/ 8245576 w 9144000"/>
              <a:gd name="connsiteY25" fmla="*/ 6554726 h 6858000"/>
              <a:gd name="connsiteX26" fmla="*/ 8262083 w 9144000"/>
              <a:gd name="connsiteY26" fmla="*/ 6589123 h 6858000"/>
              <a:gd name="connsiteX27" fmla="*/ 8288527 w 9144000"/>
              <a:gd name="connsiteY27" fmla="*/ 6589123 h 6858000"/>
              <a:gd name="connsiteX28" fmla="*/ 8273963 w 9144000"/>
              <a:gd name="connsiteY28" fmla="*/ 6554726 h 6858000"/>
              <a:gd name="connsiteX29" fmla="*/ 8520246 w 9144000"/>
              <a:gd name="connsiteY29" fmla="*/ 6554707 h 6858000"/>
              <a:gd name="connsiteX30" fmla="*/ 8520246 w 9144000"/>
              <a:gd name="connsiteY30" fmla="*/ 6661564 h 6858000"/>
              <a:gd name="connsiteX31" fmla="*/ 8545321 w 9144000"/>
              <a:gd name="connsiteY31" fmla="*/ 6661564 h 6858000"/>
              <a:gd name="connsiteX32" fmla="*/ 8545321 w 9144000"/>
              <a:gd name="connsiteY32" fmla="*/ 6629932 h 6858000"/>
              <a:gd name="connsiteX33" fmla="*/ 8554631 w 9144000"/>
              <a:gd name="connsiteY33" fmla="*/ 6629932 h 6858000"/>
              <a:gd name="connsiteX34" fmla="*/ 8598420 w 9144000"/>
              <a:gd name="connsiteY34" fmla="*/ 6592019 h 6858000"/>
              <a:gd name="connsiteX35" fmla="*/ 8550347 w 9144000"/>
              <a:gd name="connsiteY35" fmla="*/ 6554707 h 6858000"/>
              <a:gd name="connsiteX36" fmla="*/ 8415496 w 9144000"/>
              <a:gd name="connsiteY36" fmla="*/ 6554707 h 6858000"/>
              <a:gd name="connsiteX37" fmla="*/ 8415496 w 9144000"/>
              <a:gd name="connsiteY37" fmla="*/ 6661470 h 6858000"/>
              <a:gd name="connsiteX38" fmla="*/ 8448547 w 9144000"/>
              <a:gd name="connsiteY38" fmla="*/ 6661583 h 6858000"/>
              <a:gd name="connsiteX39" fmla="*/ 8513278 w 9144000"/>
              <a:gd name="connsiteY39" fmla="*/ 6607214 h 6858000"/>
              <a:gd name="connsiteX40" fmla="*/ 8447462 w 9144000"/>
              <a:gd name="connsiteY40" fmla="*/ 6554745 h 6858000"/>
              <a:gd name="connsiteX41" fmla="*/ 8447500 w 9144000"/>
              <a:gd name="connsiteY41" fmla="*/ 6554707 h 6858000"/>
              <a:gd name="connsiteX42" fmla="*/ 8415496 w 9144000"/>
              <a:gd name="connsiteY42" fmla="*/ 6554707 h 6858000"/>
              <a:gd name="connsiteX43" fmla="*/ 8323901 w 9144000"/>
              <a:gd name="connsiteY43" fmla="*/ 6554707 h 6858000"/>
              <a:gd name="connsiteX44" fmla="*/ 8298694 w 9144000"/>
              <a:gd name="connsiteY44" fmla="*/ 6612649 h 6858000"/>
              <a:gd name="connsiteX45" fmla="*/ 8291859 w 9144000"/>
              <a:gd name="connsiteY45" fmla="*/ 6596645 h 6858000"/>
              <a:gd name="connsiteX46" fmla="*/ 8265624 w 9144000"/>
              <a:gd name="connsiteY46" fmla="*/ 6596645 h 6858000"/>
              <a:gd name="connsiteX47" fmla="*/ 8296943 w 9144000"/>
              <a:gd name="connsiteY47" fmla="*/ 6661978 h 6858000"/>
              <a:gd name="connsiteX48" fmla="*/ 8299856 w 9144000"/>
              <a:gd name="connsiteY48" fmla="*/ 6661978 h 6858000"/>
              <a:gd name="connsiteX49" fmla="*/ 8350594 w 9144000"/>
              <a:gd name="connsiteY49" fmla="*/ 6554707 h 6858000"/>
              <a:gd name="connsiteX50" fmla="*/ 8704282 w 9144000"/>
              <a:gd name="connsiteY50" fmla="*/ 6516148 h 6858000"/>
              <a:gd name="connsiteX51" fmla="*/ 8704282 w 9144000"/>
              <a:gd name="connsiteY51" fmla="*/ 6690773 h 6858000"/>
              <a:gd name="connsiteX52" fmla="*/ 8723671 w 9144000"/>
              <a:gd name="connsiteY52" fmla="*/ 6690773 h 6858000"/>
              <a:gd name="connsiteX53" fmla="*/ 8723671 w 9144000"/>
              <a:gd name="connsiteY53" fmla="*/ 6516148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21" y="6577275"/>
                </a:moveTo>
                <a:lnTo>
                  <a:pt x="8554631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1" y="6608587"/>
                </a:cubicBezTo>
                <a:lnTo>
                  <a:pt x="8552841" y="6608474"/>
                </a:lnTo>
                <a:lnTo>
                  <a:pt x="8545321" y="6608474"/>
                </a:lnTo>
                <a:close/>
                <a:moveTo>
                  <a:pt x="8440532" y="6576165"/>
                </a:moveTo>
                <a:lnTo>
                  <a:pt x="8450870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2" y="6640295"/>
                </a:lnTo>
                <a:close/>
                <a:moveTo>
                  <a:pt x="8359313" y="6554745"/>
                </a:moveTo>
                <a:lnTo>
                  <a:pt x="8357847" y="6557848"/>
                </a:lnTo>
                <a:lnTo>
                  <a:pt x="8338066" y="6599654"/>
                </a:lnTo>
                <a:lnTo>
                  <a:pt x="8338066" y="6661565"/>
                </a:lnTo>
                <a:lnTo>
                  <a:pt x="8406529" y="6661565"/>
                </a:lnTo>
                <a:lnTo>
                  <a:pt x="8406529" y="6638978"/>
                </a:lnTo>
                <a:lnTo>
                  <a:pt x="8363159" y="6638978"/>
                </a:lnTo>
                <a:lnTo>
                  <a:pt x="8363159" y="6618141"/>
                </a:lnTo>
                <a:lnTo>
                  <a:pt x="8402683" y="6618141"/>
                </a:lnTo>
                <a:lnTo>
                  <a:pt x="8402683" y="6596570"/>
                </a:lnTo>
                <a:lnTo>
                  <a:pt x="8363159" y="6596570"/>
                </a:lnTo>
                <a:lnTo>
                  <a:pt x="8363159" y="6577482"/>
                </a:lnTo>
                <a:lnTo>
                  <a:pt x="8406529" y="6577482"/>
                </a:lnTo>
                <a:lnTo>
                  <a:pt x="8406529" y="6554745"/>
                </a:lnTo>
                <a:close/>
                <a:moveTo>
                  <a:pt x="8245576" y="6554726"/>
                </a:moveTo>
                <a:lnTo>
                  <a:pt x="8262083" y="6589123"/>
                </a:lnTo>
                <a:lnTo>
                  <a:pt x="8288527" y="6589123"/>
                </a:lnTo>
                <a:lnTo>
                  <a:pt x="8273963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1" y="6661564"/>
                </a:lnTo>
                <a:lnTo>
                  <a:pt x="8545321" y="6629932"/>
                </a:lnTo>
                <a:lnTo>
                  <a:pt x="8554631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7" y="6554707"/>
                </a:cubicBezTo>
                <a:close/>
                <a:moveTo>
                  <a:pt x="8415496" y="6554707"/>
                </a:moveTo>
                <a:lnTo>
                  <a:pt x="8415496" y="6661470"/>
                </a:lnTo>
                <a:cubicBezTo>
                  <a:pt x="8415496" y="6661470"/>
                  <a:pt x="8435867" y="6661583"/>
                  <a:pt x="8448547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2" y="6554745"/>
                </a:cubicBezTo>
                <a:lnTo>
                  <a:pt x="8447500" y="6554707"/>
                </a:lnTo>
                <a:cubicBezTo>
                  <a:pt x="8436743" y="6554707"/>
                  <a:pt x="8415496" y="6554707"/>
                  <a:pt x="8415496" y="6554707"/>
                </a:cubicBezTo>
                <a:close/>
                <a:moveTo>
                  <a:pt x="8323901" y="6554707"/>
                </a:moveTo>
                <a:lnTo>
                  <a:pt x="8298694" y="6612649"/>
                </a:lnTo>
                <a:lnTo>
                  <a:pt x="8291859" y="6596645"/>
                </a:lnTo>
                <a:lnTo>
                  <a:pt x="8265624" y="6596645"/>
                </a:lnTo>
                <a:lnTo>
                  <a:pt x="8296943" y="6661978"/>
                </a:lnTo>
                <a:lnTo>
                  <a:pt x="8299856" y="6661978"/>
                </a:lnTo>
                <a:lnTo>
                  <a:pt x="8350594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Drag image onto slide to add photo </a:t>
            </a:r>
          </a:p>
        </p:txBody>
      </p:sp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DC9253A4-356A-9740-9187-428DE58AB885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>
          <a:xfrm>
            <a:off x="1" y="0"/>
            <a:ext cx="4248743" cy="6858000"/>
          </a:xfrm>
          <a:gradFill>
            <a:gsLst>
              <a:gs pos="13000">
                <a:schemeClr val="accent1"/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lIns="432000" rIns="360000" bIns="360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 sz="44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1518A119-6232-A242-B4A2-83D06D216BA9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575733" y="6200775"/>
            <a:ext cx="3081867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bg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bg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bg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bg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bg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bg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bg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bg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 Click to add source and footnotes. (Level 1 formatting for source, and levels 2+ for footnote numbering.) If over 4 lines, move footnote text to “Footnotes Appendix” slide and write “See Appendix for footnotes #-#” with level 1 formatting. </a:t>
            </a:r>
          </a:p>
          <a:p>
            <a:pPr lvl="1"/>
            <a:r>
              <a:rPr lang="en-US" dirty="0"/>
              <a:t> Footnotes – Levels 2-9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84BD5-7F9D-AE47-BCAB-D3922B3DA1BC}"/>
              </a:ext>
            </a:extLst>
          </p:cNvPr>
          <p:cNvSpPr>
            <a:spLocks noGrp="1"/>
          </p:cNvSpPr>
          <p:nvPr>
            <p:ph type="dt" sz="half" idx="1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F406A-59D4-BB4E-A45D-EEB4EEBCE329}"/>
              </a:ext>
            </a:extLst>
          </p:cNvPr>
          <p:cNvSpPr>
            <a:spLocks noGrp="1"/>
          </p:cNvSpPr>
          <p:nvPr>
            <p:ph type="ftr" sz="quarter" idx="1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E870A-0204-114F-9189-EE4D27C77AFE}"/>
              </a:ext>
            </a:extLst>
          </p:cNvPr>
          <p:cNvSpPr>
            <a:spLocks noGrp="1"/>
          </p:cNvSpPr>
          <p:nvPr>
            <p:ph type="sldNum" sz="quarter" idx="1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197522-BF99-8445-8C68-D6578288AD2D}"/>
              </a:ext>
            </a:extLst>
          </p:cNvPr>
          <p:cNvGrpSpPr/>
          <p:nvPr userDrawn="1"/>
        </p:nvGrpSpPr>
        <p:grpSpPr>
          <a:xfrm>
            <a:off x="12532244" y="-2"/>
            <a:ext cx="3948953" cy="9689553"/>
            <a:chOff x="9399182" y="-2"/>
            <a:chExt cx="2961715" cy="9689553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58DECCA-09EF-5C43-8453-6890A89614B0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951547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 dirty="0"/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12A7C54-DE21-4344-96B4-6CF162E7EF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8506" y="1325046"/>
              <a:ext cx="2639326" cy="784740"/>
            </a:xfrm>
            <a:prstGeom prst="rect">
              <a:avLst/>
            </a:prstGeom>
          </p:spPr>
        </p:pic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1F4F9E6-E172-8440-B1C2-D5D4BD628238}"/>
                </a:ext>
              </a:extLst>
            </p:cNvPr>
            <p:cNvSpPr/>
            <p:nvPr userDrawn="1"/>
          </p:nvSpPr>
          <p:spPr>
            <a:xfrm>
              <a:off x="9541497" y="162442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C96D69A-1828-5C46-BC13-9C94FCBFE241}"/>
                </a:ext>
              </a:extLst>
            </p:cNvPr>
            <p:cNvSpPr txBox="1"/>
            <p:nvPr userDrawn="1"/>
          </p:nvSpPr>
          <p:spPr>
            <a:xfrm>
              <a:off x="10147060" y="306441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 Access programmed text formats by using the ‘Indent More’ button to change the indent level. </a:t>
              </a:r>
            </a:p>
          </p:txBody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8103D77D-8415-7749-BCBB-4905B395A7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9694938" y="411250"/>
              <a:ext cx="324017" cy="289055"/>
            </a:xfrm>
            <a:prstGeom prst="round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1DB698E-0CEF-AD45-8121-4CD4E026F6C2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1734851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sz="1100" dirty="0">
                  <a:solidFill>
                    <a:schemeClr val="bg1"/>
                  </a:solidFill>
                </a:rPr>
                <a:t> TEXT FORMATS IN THIS LAYOUT 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884F550-2205-3843-81FA-454481A85F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E1247F-233F-F94C-98B1-C8EC05E1729D}"/>
                </a:ext>
              </a:extLst>
            </p:cNvPr>
            <p:cNvGrpSpPr/>
            <p:nvPr userDrawn="1"/>
          </p:nvGrpSpPr>
          <p:grpSpPr>
            <a:xfrm>
              <a:off x="9521833" y="2253495"/>
              <a:ext cx="2754815" cy="7436056"/>
              <a:chOff x="9521833" y="2531409"/>
              <a:chExt cx="2754815" cy="743605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8B2BC36-E252-F449-91B0-E44A4C6E88AC}"/>
                  </a:ext>
                </a:extLst>
              </p:cNvPr>
              <p:cNvSpPr txBox="1"/>
              <p:nvPr userDrawn="1"/>
            </p:nvSpPr>
            <p:spPr>
              <a:xfrm>
                <a:off x="9558507" y="3953640"/>
                <a:ext cx="1291219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sz="1100" dirty="0">
                    <a:solidFill>
                      <a:schemeClr val="bg1"/>
                    </a:solidFill>
                  </a:rPr>
                  <a:t> HOW TO ADD AN IMAGE 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28801CA-93C8-9E4C-AB3C-451F07B6D7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415625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B9A3BF-AC32-DA42-A161-4BB2E2281D4D}"/>
                  </a:ext>
                </a:extLst>
              </p:cNvPr>
              <p:cNvSpPr txBox="1"/>
              <p:nvPr userDrawn="1"/>
            </p:nvSpPr>
            <p:spPr>
              <a:xfrm>
                <a:off x="9686426" y="5014567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 Method 1: </a:t>
                </a:r>
                <a:r>
                  <a:rPr lang="en-US" sz="600" b="0" dirty="0"/>
                  <a:t> from file browser </a:t>
                </a:r>
              </a:p>
              <a:p>
                <a:pPr lvl="1">
                  <a:buNone/>
                </a:pPr>
                <a:r>
                  <a:rPr lang="en-US" sz="1050" dirty="0"/>
                  <a:t> Drag the image onto the slide. 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924F2A4D-5E0A-1240-8BED-C913FAAFD6F2}"/>
                  </a:ext>
                </a:extLst>
              </p:cNvPr>
              <p:cNvSpPr/>
              <p:nvPr userDrawn="1"/>
            </p:nvSpPr>
            <p:spPr>
              <a:xfrm>
                <a:off x="9541497" y="8556150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8A3C99CB-E95A-B74E-BE7F-0792FAF9671D}"/>
                  </a:ext>
                </a:extLst>
              </p:cNvPr>
              <p:cNvSpPr txBox="1"/>
              <p:nvPr userDrawn="1"/>
            </p:nvSpPr>
            <p:spPr>
              <a:xfrm>
                <a:off x="9907688" y="8684950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TIP: Change Image </a:t>
                </a:r>
              </a:p>
            </p:txBody>
          </p:sp>
          <p:pic>
            <p:nvPicPr>
              <p:cNvPr id="150" name="Graphic 149">
                <a:extLst>
                  <a:ext uri="{FF2B5EF4-FFF2-40B4-BE49-F238E27FC236}">
                    <a16:creationId xmlns:a16="http://schemas.microsoft.com/office/drawing/2014/main" id="{9D2838B6-04DF-EB45-9DD9-3C36BB1315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8695233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2A77126-7E90-1843-AE86-D347F2D075EE}"/>
                  </a:ext>
                </a:extLst>
              </p:cNvPr>
              <p:cNvSpPr txBox="1"/>
              <p:nvPr userDrawn="1"/>
            </p:nvSpPr>
            <p:spPr>
              <a:xfrm>
                <a:off x="9716735" y="9264933"/>
                <a:ext cx="2413353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Deleting the image may bring the image placeholder to the top layer. Right-click on the placeholder and choose “Send to Back”. 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0FAD37BE-7E80-0046-A61C-0B15F860162C}"/>
                  </a:ext>
                </a:extLst>
              </p:cNvPr>
              <p:cNvSpPr txBox="1"/>
              <p:nvPr userDrawn="1"/>
            </p:nvSpPr>
            <p:spPr>
              <a:xfrm>
                <a:off x="9716735" y="8946089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First, delete the existing image to reset the photo placeholder functionality. 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B98A223-2512-6C4D-87C9-B2267FF7CCD9}"/>
                  </a:ext>
                </a:extLst>
              </p:cNvPr>
              <p:cNvSpPr txBox="1"/>
              <p:nvPr userDrawn="1"/>
            </p:nvSpPr>
            <p:spPr>
              <a:xfrm>
                <a:off x="9716735" y="9714610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You can now add a new image as normal. 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30B2B4B-905D-9A46-A3F8-DF5095A8A808}"/>
                  </a:ext>
                </a:extLst>
              </p:cNvPr>
              <p:cNvSpPr/>
              <p:nvPr userDrawn="1"/>
            </p:nvSpPr>
            <p:spPr>
              <a:xfrm>
                <a:off x="9541497" y="7199494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150B26E-162C-6547-A215-96C9E1F3D965}"/>
                  </a:ext>
                </a:extLst>
              </p:cNvPr>
              <p:cNvSpPr txBox="1"/>
              <p:nvPr userDrawn="1"/>
            </p:nvSpPr>
            <p:spPr>
              <a:xfrm>
                <a:off x="9907688" y="7328293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TIP: Crop Image </a:t>
                </a:r>
              </a:p>
            </p:txBody>
          </p:sp>
          <p:pic>
            <p:nvPicPr>
              <p:cNvPr id="145" name="Graphic 144">
                <a:extLst>
                  <a:ext uri="{FF2B5EF4-FFF2-40B4-BE49-F238E27FC236}">
                    <a16:creationId xmlns:a16="http://schemas.microsoft.com/office/drawing/2014/main" id="{B7C5CED2-A0E3-BC4E-91D6-56BB03F90E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7338576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F216341-3721-3F4D-8307-92E095EF4A01}"/>
                  </a:ext>
                </a:extLst>
              </p:cNvPr>
              <p:cNvSpPr txBox="1"/>
              <p:nvPr userDrawn="1"/>
            </p:nvSpPr>
            <p:spPr>
              <a:xfrm>
                <a:off x="9701720" y="7592477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Right-click on the image. 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Choose “Crop” from the menu. ( ) 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Adjust the size and position of the image. 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Press Esc or click outside the image area to exit the cropping mode. 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06858368-B053-6843-9D5C-3B4B3F34915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98723" y="7676910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31E6EE2-4F47-504B-B3F7-9B15B3C8AF2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303787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1 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49068D4-361C-5C46-A532-3801C2F1365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799341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2 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2DCEAA6-A668-EA47-BC03-B82CE31AF08C}"/>
                  </a:ext>
                </a:extLst>
              </p:cNvPr>
              <p:cNvSpPr txBox="1"/>
              <p:nvPr userDrawn="1"/>
            </p:nvSpPr>
            <p:spPr>
              <a:xfrm>
                <a:off x="9686426" y="4278760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1050" dirty="0"/>
                  <a:t> Select and download images from the Marketing Resource Database. </a:t>
                </a:r>
              </a:p>
              <a:p>
                <a:pPr lvl="0"/>
                <a:r>
                  <a:rPr lang="en-US" sz="1050" dirty="0"/>
                  <a:t> Add the image to the placeholder. 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88662D1-77FE-D34D-BFA8-B58A59DB47EA}"/>
                  </a:ext>
                </a:extLst>
              </p:cNvPr>
              <p:cNvSpPr txBox="1"/>
              <p:nvPr userDrawn="1"/>
            </p:nvSpPr>
            <p:spPr>
              <a:xfrm>
                <a:off x="9674267" y="5297872"/>
                <a:ext cx="2374733" cy="3231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 Note: If there are multiple image placeholders on the slide, select the intended placeholder before dragging in the image to let PowerPoint know where you want it. 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0E9AA29-096E-D54C-95D4-EFDFFD7CC612}"/>
                  </a:ext>
                </a:extLst>
              </p:cNvPr>
              <p:cNvSpPr txBox="1"/>
              <p:nvPr userDrawn="1"/>
            </p:nvSpPr>
            <p:spPr>
              <a:xfrm>
                <a:off x="9686426" y="5713129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 Method 2: </a:t>
                </a:r>
                <a:r>
                  <a:rPr lang="en-US" sz="600" b="0" dirty="0"/>
                  <a:t> Paste from clipboard </a:t>
                </a:r>
              </a:p>
              <a:p>
                <a:pPr lvl="1">
                  <a:buNone/>
                </a:pPr>
                <a:r>
                  <a:rPr lang="en-US" sz="1050" dirty="0"/>
                  <a:t> Select the image placeholder. </a:t>
                </a:r>
              </a:p>
              <a:p>
                <a:pPr lvl="1">
                  <a:buNone/>
                </a:pPr>
                <a:r>
                  <a:rPr lang="en-US" sz="1050" dirty="0"/>
                  <a:t> Right-click or use keyboard shortcuts to paste the image. 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B4A71BF-5B38-0644-8E4F-605A80E979B2}"/>
                  </a:ext>
                </a:extLst>
              </p:cNvPr>
              <p:cNvSpPr txBox="1"/>
              <p:nvPr userDrawn="1"/>
            </p:nvSpPr>
            <p:spPr>
              <a:xfrm>
                <a:off x="9686426" y="6433219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 Method 3: </a:t>
                </a:r>
                <a:r>
                  <a:rPr lang="en-US" sz="600" b="0" dirty="0"/>
                  <a:t> Placeholder icon </a:t>
                </a:r>
              </a:p>
              <a:p>
                <a:pPr lvl="1">
                  <a:buNone/>
                </a:pPr>
                <a:r>
                  <a:rPr lang="en-US" sz="1050" dirty="0"/>
                  <a:t> Click the image icon inside the placeholder to browse for an image. 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A674F33-12AC-0340-BFB9-C1CA46F83893}"/>
                  </a:ext>
                </a:extLst>
              </p:cNvPr>
              <p:cNvSpPr txBox="1"/>
              <p:nvPr userDrawn="1"/>
            </p:nvSpPr>
            <p:spPr>
              <a:xfrm>
                <a:off x="9674267" y="6863782"/>
                <a:ext cx="2374733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 Note: This icon may be covered by another element. </a:t>
                </a:r>
                <a:br>
                  <a:rPr lang="en-US" sz="700" dirty="0"/>
                </a:br>
                <a:r>
                  <a:rPr lang="en-US" sz="700" dirty="0"/>
                  <a:t> In this case use one of the other methods. 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18F2069-729F-9B4A-8445-081E2247CBB1}"/>
                  </a:ext>
                </a:extLst>
              </p:cNvPr>
              <p:cNvSpPr/>
              <p:nvPr userDrawn="1"/>
            </p:nvSpPr>
            <p:spPr>
              <a:xfrm>
                <a:off x="9541497" y="2531409"/>
                <a:ext cx="2735151" cy="1326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05C9F4A-8864-BA4C-B90C-28BC8E5E724C}"/>
                  </a:ext>
                </a:extLst>
              </p:cNvPr>
              <p:cNvSpPr txBox="1"/>
              <p:nvPr userDrawn="1"/>
            </p:nvSpPr>
            <p:spPr>
              <a:xfrm>
                <a:off x="9907688" y="2660209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TIP: Adjust overlay text box size </a:t>
                </a:r>
              </a:p>
            </p:txBody>
          </p:sp>
          <p:pic>
            <p:nvPicPr>
              <p:cNvPr id="131" name="Graphic 130">
                <a:extLst>
                  <a:ext uri="{FF2B5EF4-FFF2-40B4-BE49-F238E27FC236}">
                    <a16:creationId xmlns:a16="http://schemas.microsoft.com/office/drawing/2014/main" id="{F23C5373-D4CD-5047-843F-B92DB29098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2670492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0F58EBC-DF0A-A441-813C-62553D74D316}"/>
                  </a:ext>
                </a:extLst>
              </p:cNvPr>
              <p:cNvSpPr txBox="1"/>
              <p:nvPr userDrawn="1"/>
            </p:nvSpPr>
            <p:spPr>
              <a:xfrm>
                <a:off x="9701720" y="2924393"/>
                <a:ext cx="2214055" cy="53707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If extra space is required for content, use the size handle on this shape to extend the right edge of the shape to the “2/3rds” slide ruler mark. 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 Turn on guides (View &gt; Guides) to enable snapping. </a:t>
                </a:r>
              </a:p>
            </p:txBody>
          </p:sp>
        </p:grpSp>
      </p:grpSp>
      <p:sp>
        <p:nvSpPr>
          <p:cNvPr id="500" name="Caption">
            <a:extLst>
              <a:ext uri="{FF2B5EF4-FFF2-40B4-BE49-F238E27FC236}">
                <a16:creationId xmlns:a16="http://schemas.microsoft.com/office/drawing/2014/main" id="{C8FA2963-29D5-4B4C-9DB5-0731074098A4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7947046" y="5912275"/>
            <a:ext cx="3657167" cy="440850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</p:spTree>
    <p:extLst>
      <p:ext uri="{BB962C8B-B14F-4D97-AF65-F5344CB8AC3E}">
        <p14:creationId xmlns:p14="http://schemas.microsoft.com/office/powerpoint/2010/main" val="2199255294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1E5E-5092-C14B-BCA7-1CE9980DA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36AF8DC8-87FB-C141-8D83-20DF12993AF5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575733" y="6200775"/>
            <a:ext cx="9920817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32E4D-3BB6-F145-B5C5-AD97EAF75D44}"/>
              </a:ext>
            </a:extLst>
          </p:cNvPr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286FE-76E3-3247-ACB0-061B0414E37F}"/>
              </a:ext>
            </a:extLst>
          </p:cNvPr>
          <p:cNvSpPr>
            <a:spLocks noGrp="1"/>
          </p:cNvSpPr>
          <p:nvPr>
            <p:ph type="ftr" sz="quarter" idx="100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E789D-6D1E-A34E-82C5-72E722D0C6B6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24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(1/3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070C02-8D3D-AA4B-B6D3-432E3D380E3C}"/>
              </a:ext>
            </a:extLst>
          </p:cNvPr>
          <p:cNvSpPr>
            <a:spLocks noGrp="1"/>
          </p:cNvSpPr>
          <p:nvPr>
            <p:ph sz="quarter" idx="104" hasCustomPrompt="1"/>
          </p:nvPr>
        </p:nvSpPr>
        <p:spPr>
          <a:xfrm>
            <a:off x="575709" y="1233489"/>
            <a:ext cx="3499195" cy="4932362"/>
          </a:xfrm>
        </p:spPr>
        <p:txBody>
          <a:bodyPr/>
          <a:lstStyle/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893719C-09E6-8446-95C5-B4FC163CB027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>
            <a:off x="4425630" y="1233489"/>
            <a:ext cx="7190637" cy="4932362"/>
          </a:xfrm>
        </p:spPr>
        <p:txBody>
          <a:bodyPr/>
          <a:lstStyle/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62E1D57E-789F-C049-AE21-2FFE596AF372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575733" y="6200775"/>
            <a:ext cx="9920817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187D9-7A64-FD43-ADB5-4358998A306C}"/>
              </a:ext>
            </a:extLst>
          </p:cNvPr>
          <p:cNvSpPr>
            <a:spLocks noGrp="1"/>
          </p:cNvSpPr>
          <p:nvPr>
            <p:ph type="dt" sz="half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C3426B-A824-D843-A346-B1AED40F1EE6}"/>
              </a:ext>
            </a:extLst>
          </p:cNvPr>
          <p:cNvSpPr>
            <a:spLocks noGrp="1"/>
          </p:cNvSpPr>
          <p:nvPr>
            <p:ph type="ftr" sz="quarter" idx="10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EF4742-1840-4A4C-9C79-0ABDE7122DD2}"/>
              </a:ext>
            </a:extLst>
          </p:cNvPr>
          <p:cNvSpPr>
            <a:spLocks noGrp="1"/>
          </p:cNvSpPr>
          <p:nvPr>
            <p:ph type="sldNum" sz="quarter" idx="108"/>
          </p:nvPr>
        </p:nvSpPr>
        <p:spPr/>
        <p:txBody>
          <a:bodyPr/>
          <a:lstStyle/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E2498-FF17-AD4D-A16F-D0555843F7FF}"/>
              </a:ext>
            </a:extLst>
          </p:cNvPr>
          <p:cNvGrpSpPr/>
          <p:nvPr userDrawn="1"/>
        </p:nvGrpSpPr>
        <p:grpSpPr>
          <a:xfrm>
            <a:off x="12532243" y="1"/>
            <a:ext cx="3965960" cy="6857995"/>
            <a:chOff x="9399182" y="0"/>
            <a:chExt cx="2974470" cy="68579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F50887-8E70-CC4F-AFF3-470F73E7BC52}"/>
                </a:ext>
              </a:extLst>
            </p:cNvPr>
            <p:cNvSpPr/>
            <p:nvPr userDrawn="1"/>
          </p:nvSpPr>
          <p:spPr>
            <a:xfrm>
              <a:off x="9399182" y="0"/>
              <a:ext cx="2798651" cy="685799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C0C9224-1E37-2F47-BE66-AAF75896A7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FD959D5-EFA2-5E49-83C2-CEDE37065FA6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D2F6A44-5F00-9545-A4B1-A0061FAE7EC9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1984AA3-39E3-1C43-94A9-34B5E13FF32E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5235A41A-9B24-9F4B-BF59-14675BCD059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3477A72-0C5E-0043-8585-DDE93406C932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62F6452-A2BE-7C46-A9CC-5C38489C5CE5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1677143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sz="1100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8AD7F99-B11F-D249-9E19-51930334CF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BE17943-B901-2F45-83EC-CAE55A3C5AB3}"/>
                </a:ext>
              </a:extLst>
            </p:cNvPr>
            <p:cNvGrpSpPr/>
            <p:nvPr userDrawn="1"/>
          </p:nvGrpSpPr>
          <p:grpSpPr>
            <a:xfrm>
              <a:off x="9554253" y="3678850"/>
              <a:ext cx="2735151" cy="2655095"/>
              <a:chOff x="9541497" y="2555080"/>
              <a:chExt cx="2735151" cy="2655095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A282DBC-97A0-A74F-A322-83F38647E311}"/>
                  </a:ext>
                </a:extLst>
              </p:cNvPr>
              <p:cNvGrpSpPr/>
              <p:nvPr userDrawn="1"/>
            </p:nvGrpSpPr>
            <p:grpSpPr>
              <a:xfrm>
                <a:off x="9541497" y="2555080"/>
                <a:ext cx="2735151" cy="2655095"/>
                <a:chOff x="9296567" y="4910411"/>
                <a:chExt cx="2735151" cy="2655095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6F30183-1D7E-1F46-8A9A-D436E42146F3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265509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F8134E9-C165-374B-B2CC-DA494A389F22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Automatic paragraph spacing</a:t>
                  </a:r>
                </a:p>
              </p:txBody>
            </p:sp>
            <p:pic>
              <p:nvPicPr>
                <p:cNvPr id="88" name="Graphic 87">
                  <a:extLst>
                    <a:ext uri="{FF2B5EF4-FFF2-40B4-BE49-F238E27FC236}">
                      <a16:creationId xmlns:a16="http://schemas.microsoft.com/office/drawing/2014/main" id="{C0716B58-8AB2-BB4E-BF02-075C7AB5645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55F8E9FF-CF75-2441-B304-D1744649013E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5300350"/>
                  <a:ext cx="2271204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 sz="900" dirty="0"/>
                    <a:t>This template automatically adds paragraph spacing between first-level text paragraphs. When pasting in content, remember to delete any extra blank lines from your text.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514B6E7-6F9E-A74E-B185-C746F5D312F2}"/>
                  </a:ext>
                </a:extLst>
              </p:cNvPr>
              <p:cNvGrpSpPr/>
              <p:nvPr userDrawn="1"/>
            </p:nvGrpSpPr>
            <p:grpSpPr>
              <a:xfrm>
                <a:off x="9832250" y="3569700"/>
                <a:ext cx="2074000" cy="1627918"/>
                <a:chOff x="9832250" y="3617325"/>
                <a:chExt cx="2074000" cy="1627918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2D8F5DB2-9D62-B645-815C-A05F1A64837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5660" y="3617325"/>
                  <a:ext cx="1830590" cy="1627918"/>
                </a:xfrm>
                <a:prstGeom prst="rect">
                  <a:avLst/>
                </a:prstGeom>
              </p:spPr>
            </p:pic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56B34A5-5FAB-1849-B932-0B65D3EFFC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3825943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CDAE0E52-76E3-E948-A240-86DD232545E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4714218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92960CE-C925-D541-B244-F39F12711B9D}"/>
                    </a:ext>
                  </a:extLst>
                </p:cNvPr>
                <p:cNvSpPr txBox="1"/>
                <p:nvPr userDrawn="1"/>
              </p:nvSpPr>
              <p:spPr>
                <a:xfrm>
                  <a:off x="9832250" y="3828243"/>
                  <a:ext cx="257282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7C97C986-8A69-3440-8F48-A9A0634AD1BF}"/>
                    </a:ext>
                  </a:extLst>
                </p:cNvPr>
                <p:cNvSpPr txBox="1"/>
                <p:nvPr userDrawn="1"/>
              </p:nvSpPr>
              <p:spPr>
                <a:xfrm>
                  <a:off x="9832250" y="4721742"/>
                  <a:ext cx="257282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47F9F1F-5251-9246-AD4B-01B5FA9CC1BA}"/>
                </a:ext>
              </a:extLst>
            </p:cNvPr>
            <p:cNvGrpSpPr/>
            <p:nvPr userDrawn="1"/>
          </p:nvGrpSpPr>
          <p:grpSpPr>
            <a:xfrm>
              <a:off x="9558506" y="2409506"/>
              <a:ext cx="2639327" cy="684608"/>
              <a:chOff x="9558506" y="2476806"/>
              <a:chExt cx="2639327" cy="684608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6B31BB5-7D6D-F54A-9773-EF4DBD16FF8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41172" y="2476806"/>
                <a:ext cx="1756661" cy="684608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E597D3D-3AFC-BB47-B8CF-8E6C98E82881}"/>
                  </a:ext>
                </a:extLst>
              </p:cNvPr>
              <p:cNvSpPr/>
              <p:nvPr userDrawn="1"/>
            </p:nvSpPr>
            <p:spPr>
              <a:xfrm>
                <a:off x="9558506" y="2476806"/>
                <a:ext cx="882666" cy="684608"/>
              </a:xfrm>
              <a:prstGeom prst="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03DA12D-0274-1F49-B336-BD4025C49C63}"/>
                  </a:ext>
                </a:extLst>
              </p:cNvPr>
              <p:cNvSpPr txBox="1"/>
              <p:nvPr userDrawn="1"/>
            </p:nvSpPr>
            <p:spPr>
              <a:xfrm>
                <a:off x="9635558" y="2549805"/>
                <a:ext cx="676269" cy="43088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Note: </a:t>
                </a:r>
                <a:b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For numbered lists, see the most up-to-date Asset File.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5FA5060-5E13-4543-9377-154ADBB0E82F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671AB2B-235C-C341-8881-9BBB69C9598E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4F1C356B-DB7D-4D4F-911D-77E8C771B88B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24311F3-D9B7-5B40-8F89-C14B83BC5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3DAD1A5-A5DD-A047-83FC-B9B82F152CD4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7A43B794-8CF2-3241-85CE-3E267DC2FA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553998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ADA4F7D3-514B-1146-9B32-81A73DC690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7DD7A1E-5F73-B04D-BD86-83D0E922658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148634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BF7CE65-A49E-3C40-A08E-4922AF1EE5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1" cy="6858001"/>
          </a:xfrm>
          <a:custGeom>
            <a:avLst/>
            <a:gdLst>
              <a:gd name="connsiteX0" fmla="*/ 8545320 w 9144001"/>
              <a:gd name="connsiteY0" fmla="*/ 6577275 h 6858001"/>
              <a:gd name="connsiteX1" fmla="*/ 8554630 w 9144001"/>
              <a:gd name="connsiteY1" fmla="*/ 6577275 h 6858001"/>
              <a:gd name="connsiteX2" fmla="*/ 8572756 w 9144001"/>
              <a:gd name="connsiteY2" fmla="*/ 6592564 h 6858001"/>
              <a:gd name="connsiteX3" fmla="*/ 8552840 w 9144001"/>
              <a:gd name="connsiteY3" fmla="*/ 6608587 h 6858001"/>
              <a:gd name="connsiteX4" fmla="*/ 8552840 w 9144001"/>
              <a:gd name="connsiteY4" fmla="*/ 6608474 h 6858001"/>
              <a:gd name="connsiteX5" fmla="*/ 8545320 w 9144001"/>
              <a:gd name="connsiteY5" fmla="*/ 6608474 h 6858001"/>
              <a:gd name="connsiteX6" fmla="*/ 8440531 w 9144001"/>
              <a:gd name="connsiteY6" fmla="*/ 6576165 h 6858001"/>
              <a:gd name="connsiteX7" fmla="*/ 8450869 w 9144001"/>
              <a:gd name="connsiteY7" fmla="*/ 6576165 h 6858001"/>
              <a:gd name="connsiteX8" fmla="*/ 8486566 w 9144001"/>
              <a:gd name="connsiteY8" fmla="*/ 6607214 h 6858001"/>
              <a:gd name="connsiteX9" fmla="*/ 8452487 w 9144001"/>
              <a:gd name="connsiteY9" fmla="*/ 6640295 h 6858001"/>
              <a:gd name="connsiteX10" fmla="*/ 8440531 w 9144001"/>
              <a:gd name="connsiteY10" fmla="*/ 6640295 h 6858001"/>
              <a:gd name="connsiteX11" fmla="*/ 8359312 w 9144001"/>
              <a:gd name="connsiteY11" fmla="*/ 6554745 h 6858001"/>
              <a:gd name="connsiteX12" fmla="*/ 8357846 w 9144001"/>
              <a:gd name="connsiteY12" fmla="*/ 6557848 h 6858001"/>
              <a:gd name="connsiteX13" fmla="*/ 8338065 w 9144001"/>
              <a:gd name="connsiteY13" fmla="*/ 6599654 h 6858001"/>
              <a:gd name="connsiteX14" fmla="*/ 8338065 w 9144001"/>
              <a:gd name="connsiteY14" fmla="*/ 6661565 h 6858001"/>
              <a:gd name="connsiteX15" fmla="*/ 8406528 w 9144001"/>
              <a:gd name="connsiteY15" fmla="*/ 6661565 h 6858001"/>
              <a:gd name="connsiteX16" fmla="*/ 8406528 w 9144001"/>
              <a:gd name="connsiteY16" fmla="*/ 6638978 h 6858001"/>
              <a:gd name="connsiteX17" fmla="*/ 8363158 w 9144001"/>
              <a:gd name="connsiteY17" fmla="*/ 6638978 h 6858001"/>
              <a:gd name="connsiteX18" fmla="*/ 8363158 w 9144001"/>
              <a:gd name="connsiteY18" fmla="*/ 6618141 h 6858001"/>
              <a:gd name="connsiteX19" fmla="*/ 8402682 w 9144001"/>
              <a:gd name="connsiteY19" fmla="*/ 6618141 h 6858001"/>
              <a:gd name="connsiteX20" fmla="*/ 8402682 w 9144001"/>
              <a:gd name="connsiteY20" fmla="*/ 6596570 h 6858001"/>
              <a:gd name="connsiteX21" fmla="*/ 8363158 w 9144001"/>
              <a:gd name="connsiteY21" fmla="*/ 6596570 h 6858001"/>
              <a:gd name="connsiteX22" fmla="*/ 8363158 w 9144001"/>
              <a:gd name="connsiteY22" fmla="*/ 6577482 h 6858001"/>
              <a:gd name="connsiteX23" fmla="*/ 8406528 w 9144001"/>
              <a:gd name="connsiteY23" fmla="*/ 6577482 h 6858001"/>
              <a:gd name="connsiteX24" fmla="*/ 8406528 w 9144001"/>
              <a:gd name="connsiteY24" fmla="*/ 6554745 h 6858001"/>
              <a:gd name="connsiteX25" fmla="*/ 8245575 w 9144001"/>
              <a:gd name="connsiteY25" fmla="*/ 6554726 h 6858001"/>
              <a:gd name="connsiteX26" fmla="*/ 8262082 w 9144001"/>
              <a:gd name="connsiteY26" fmla="*/ 6589123 h 6858001"/>
              <a:gd name="connsiteX27" fmla="*/ 8288526 w 9144001"/>
              <a:gd name="connsiteY27" fmla="*/ 6589123 h 6858001"/>
              <a:gd name="connsiteX28" fmla="*/ 8273962 w 9144001"/>
              <a:gd name="connsiteY28" fmla="*/ 6554726 h 6858001"/>
              <a:gd name="connsiteX29" fmla="*/ 8520246 w 9144001"/>
              <a:gd name="connsiteY29" fmla="*/ 6554707 h 6858001"/>
              <a:gd name="connsiteX30" fmla="*/ 8520246 w 9144001"/>
              <a:gd name="connsiteY30" fmla="*/ 6661564 h 6858001"/>
              <a:gd name="connsiteX31" fmla="*/ 8545320 w 9144001"/>
              <a:gd name="connsiteY31" fmla="*/ 6661564 h 6858001"/>
              <a:gd name="connsiteX32" fmla="*/ 8545320 w 9144001"/>
              <a:gd name="connsiteY32" fmla="*/ 6629932 h 6858001"/>
              <a:gd name="connsiteX33" fmla="*/ 8554630 w 9144001"/>
              <a:gd name="connsiteY33" fmla="*/ 6629932 h 6858001"/>
              <a:gd name="connsiteX34" fmla="*/ 8598420 w 9144001"/>
              <a:gd name="connsiteY34" fmla="*/ 6592019 h 6858001"/>
              <a:gd name="connsiteX35" fmla="*/ 8550346 w 9144001"/>
              <a:gd name="connsiteY35" fmla="*/ 6554707 h 6858001"/>
              <a:gd name="connsiteX36" fmla="*/ 8415495 w 9144001"/>
              <a:gd name="connsiteY36" fmla="*/ 6554707 h 6858001"/>
              <a:gd name="connsiteX37" fmla="*/ 8415495 w 9144001"/>
              <a:gd name="connsiteY37" fmla="*/ 6661470 h 6858001"/>
              <a:gd name="connsiteX38" fmla="*/ 8448546 w 9144001"/>
              <a:gd name="connsiteY38" fmla="*/ 6661583 h 6858001"/>
              <a:gd name="connsiteX39" fmla="*/ 8513278 w 9144001"/>
              <a:gd name="connsiteY39" fmla="*/ 6607214 h 6858001"/>
              <a:gd name="connsiteX40" fmla="*/ 8447461 w 9144001"/>
              <a:gd name="connsiteY40" fmla="*/ 6554745 h 6858001"/>
              <a:gd name="connsiteX41" fmla="*/ 8447499 w 9144001"/>
              <a:gd name="connsiteY41" fmla="*/ 6554707 h 6858001"/>
              <a:gd name="connsiteX42" fmla="*/ 8415495 w 9144001"/>
              <a:gd name="connsiteY42" fmla="*/ 6554707 h 6858001"/>
              <a:gd name="connsiteX43" fmla="*/ 8323900 w 9144001"/>
              <a:gd name="connsiteY43" fmla="*/ 6554707 h 6858001"/>
              <a:gd name="connsiteX44" fmla="*/ 8298693 w 9144001"/>
              <a:gd name="connsiteY44" fmla="*/ 6612649 h 6858001"/>
              <a:gd name="connsiteX45" fmla="*/ 8291858 w 9144001"/>
              <a:gd name="connsiteY45" fmla="*/ 6596645 h 6858001"/>
              <a:gd name="connsiteX46" fmla="*/ 8265623 w 9144001"/>
              <a:gd name="connsiteY46" fmla="*/ 6596645 h 6858001"/>
              <a:gd name="connsiteX47" fmla="*/ 8296942 w 9144001"/>
              <a:gd name="connsiteY47" fmla="*/ 6661978 h 6858001"/>
              <a:gd name="connsiteX48" fmla="*/ 8299855 w 9144001"/>
              <a:gd name="connsiteY48" fmla="*/ 6661978 h 6858001"/>
              <a:gd name="connsiteX49" fmla="*/ 8350593 w 9144001"/>
              <a:gd name="connsiteY49" fmla="*/ 6554707 h 6858001"/>
              <a:gd name="connsiteX50" fmla="*/ 8704282 w 9144001"/>
              <a:gd name="connsiteY50" fmla="*/ 6516148 h 6858001"/>
              <a:gd name="connsiteX51" fmla="*/ 8704282 w 9144001"/>
              <a:gd name="connsiteY51" fmla="*/ 6690773 h 6858001"/>
              <a:gd name="connsiteX52" fmla="*/ 8723671 w 9144001"/>
              <a:gd name="connsiteY52" fmla="*/ 6690773 h 6858001"/>
              <a:gd name="connsiteX53" fmla="*/ 8723671 w 9144001"/>
              <a:gd name="connsiteY53" fmla="*/ 6516148 h 6858001"/>
              <a:gd name="connsiteX54" fmla="*/ 0 w 9144001"/>
              <a:gd name="connsiteY54" fmla="*/ 0 h 6858001"/>
              <a:gd name="connsiteX55" fmla="*/ 9144001 w 9144001"/>
              <a:gd name="connsiteY55" fmla="*/ 0 h 6858001"/>
              <a:gd name="connsiteX56" fmla="*/ 9144001 w 9144001"/>
              <a:gd name="connsiteY56" fmla="*/ 6858001 h 6858001"/>
              <a:gd name="connsiteX57" fmla="*/ 0 w 9144001"/>
              <a:gd name="connsiteY5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1" h="6858001">
                <a:moveTo>
                  <a:pt x="8545320" y="6577275"/>
                </a:moveTo>
                <a:lnTo>
                  <a:pt x="8554630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0" y="6608587"/>
                </a:cubicBezTo>
                <a:lnTo>
                  <a:pt x="8552840" y="6608474"/>
                </a:lnTo>
                <a:lnTo>
                  <a:pt x="8545320" y="6608474"/>
                </a:lnTo>
                <a:close/>
                <a:moveTo>
                  <a:pt x="8440531" y="6576165"/>
                </a:moveTo>
                <a:lnTo>
                  <a:pt x="8450869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1" y="6640295"/>
                </a:lnTo>
                <a:close/>
                <a:moveTo>
                  <a:pt x="8359312" y="6554745"/>
                </a:moveTo>
                <a:lnTo>
                  <a:pt x="8357846" y="6557848"/>
                </a:lnTo>
                <a:lnTo>
                  <a:pt x="8338065" y="6599654"/>
                </a:lnTo>
                <a:lnTo>
                  <a:pt x="8338065" y="6661565"/>
                </a:lnTo>
                <a:lnTo>
                  <a:pt x="8406528" y="6661565"/>
                </a:lnTo>
                <a:lnTo>
                  <a:pt x="8406528" y="6638978"/>
                </a:lnTo>
                <a:lnTo>
                  <a:pt x="8363158" y="6638978"/>
                </a:lnTo>
                <a:lnTo>
                  <a:pt x="8363158" y="6618141"/>
                </a:lnTo>
                <a:lnTo>
                  <a:pt x="8402682" y="6618141"/>
                </a:lnTo>
                <a:lnTo>
                  <a:pt x="8402682" y="6596570"/>
                </a:lnTo>
                <a:lnTo>
                  <a:pt x="8363158" y="6596570"/>
                </a:lnTo>
                <a:lnTo>
                  <a:pt x="8363158" y="6577482"/>
                </a:lnTo>
                <a:lnTo>
                  <a:pt x="8406528" y="6577482"/>
                </a:lnTo>
                <a:lnTo>
                  <a:pt x="8406528" y="6554745"/>
                </a:lnTo>
                <a:close/>
                <a:moveTo>
                  <a:pt x="8245575" y="6554726"/>
                </a:moveTo>
                <a:lnTo>
                  <a:pt x="8262082" y="6589123"/>
                </a:lnTo>
                <a:lnTo>
                  <a:pt x="8288526" y="6589123"/>
                </a:lnTo>
                <a:lnTo>
                  <a:pt x="8273962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0" y="6661564"/>
                </a:lnTo>
                <a:lnTo>
                  <a:pt x="8545320" y="6629932"/>
                </a:lnTo>
                <a:lnTo>
                  <a:pt x="8554630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6" y="6554707"/>
                </a:cubicBezTo>
                <a:close/>
                <a:moveTo>
                  <a:pt x="8415495" y="6554707"/>
                </a:moveTo>
                <a:lnTo>
                  <a:pt x="8415495" y="6661470"/>
                </a:lnTo>
                <a:cubicBezTo>
                  <a:pt x="8415495" y="6661470"/>
                  <a:pt x="8435866" y="6661583"/>
                  <a:pt x="8448546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1" y="6554745"/>
                </a:cubicBezTo>
                <a:lnTo>
                  <a:pt x="8447499" y="6554707"/>
                </a:lnTo>
                <a:cubicBezTo>
                  <a:pt x="8436742" y="6554707"/>
                  <a:pt x="8415495" y="6554707"/>
                  <a:pt x="8415495" y="6554707"/>
                </a:cubicBezTo>
                <a:close/>
                <a:moveTo>
                  <a:pt x="8323900" y="6554707"/>
                </a:moveTo>
                <a:lnTo>
                  <a:pt x="8298693" y="6612649"/>
                </a:lnTo>
                <a:lnTo>
                  <a:pt x="8291858" y="6596645"/>
                </a:lnTo>
                <a:lnTo>
                  <a:pt x="8265623" y="6596645"/>
                </a:lnTo>
                <a:lnTo>
                  <a:pt x="8296942" y="6661978"/>
                </a:lnTo>
                <a:lnTo>
                  <a:pt x="8299855" y="6661978"/>
                </a:lnTo>
                <a:lnTo>
                  <a:pt x="8350593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1" y="0"/>
                </a:lnTo>
                <a:lnTo>
                  <a:pt x="9144001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2C3A686-EFBE-6E4D-8020-4014DF4E8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7947045" cy="6857999"/>
          </a:xfrm>
          <a:custGeom>
            <a:avLst/>
            <a:gdLst>
              <a:gd name="connsiteX0" fmla="*/ 0 w 5960284"/>
              <a:gd name="connsiteY0" fmla="*/ 0 h 6857999"/>
              <a:gd name="connsiteX1" fmla="*/ 2705820 w 5960284"/>
              <a:gd name="connsiteY1" fmla="*/ 0 h 6857999"/>
              <a:gd name="connsiteX2" fmla="*/ 5960284 w 5960284"/>
              <a:gd name="connsiteY2" fmla="*/ 6857999 h 6857999"/>
              <a:gd name="connsiteX3" fmla="*/ 0 w 596028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284" h="6857999">
                <a:moveTo>
                  <a:pt x="0" y="0"/>
                </a:moveTo>
                <a:lnTo>
                  <a:pt x="2705820" y="0"/>
                </a:lnTo>
                <a:lnTo>
                  <a:pt x="5960284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95000"/>
                </a:schemeClr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wrap="square" lIns="432000" tIns="360000" rIns="1080000" bIns="612000"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title.</a:t>
            </a:r>
            <a:br>
              <a:rPr lang="en-US" dirty="0"/>
            </a:br>
            <a:r>
              <a:rPr lang="en-US" dirty="0"/>
              <a:t>3 lines max.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F91C03-68D7-6C4C-845D-95A60CCDC888}"/>
              </a:ext>
            </a:extLst>
          </p:cNvPr>
          <p:cNvGrpSpPr/>
          <p:nvPr userDrawn="1"/>
        </p:nvGrpSpPr>
        <p:grpSpPr>
          <a:xfrm>
            <a:off x="-342618" y="4797149"/>
            <a:ext cx="335281" cy="1365066"/>
            <a:chOff x="-256404" y="360363"/>
            <a:chExt cx="251461" cy="6921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7A67AD-A78D-1040-A099-19C73D75FADD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4B5A1AF-9A26-A642-816C-7E1E37992A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DBBC9F7-B424-1643-B930-EEF94712EB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6CBC82-1BDE-F540-BF3F-712FAD884E18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82B5F3-F5C3-DB4C-B743-A8A59CFF7D42}"/>
                </a:ext>
              </a:extLst>
            </p:cNvPr>
            <p:cNvSpPr txBox="1"/>
            <p:nvPr userDrawn="1"/>
          </p:nvSpPr>
          <p:spPr>
            <a:xfrm rot="16200000">
              <a:off x="-192445" y="662666"/>
              <a:ext cx="123545" cy="8079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TITLE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798FF58-E26B-3647-BDDF-EC266BEA7328}"/>
              </a:ext>
            </a:extLst>
          </p:cNvPr>
          <p:cNvGrpSpPr/>
          <p:nvPr userDrawn="1"/>
        </p:nvGrpSpPr>
        <p:grpSpPr>
          <a:xfrm>
            <a:off x="12532243" y="-1"/>
            <a:ext cx="3832280" cy="6858001"/>
            <a:chOff x="9144000" y="-1"/>
            <a:chExt cx="2874210" cy="685800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580BD2-46D4-6B43-BEB1-7D93D1D56918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A61082E-FFDB-C440-87DC-6022E4E82893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D97C5F9-1BA0-4346-8BA5-61CA34B0EB56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123351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sz="1100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F29B610-1229-CE4A-AF80-53A2FAABF0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79FAF10-6C7D-2144-8C5C-BFA813F68506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8A50BC6-41D4-CB43-B615-0CB5C5D8CB2E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AF32C62-18B0-5A46-A72E-AB5C72B617B1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3A949284-8769-7C4A-BDA9-47BF5046975F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80" name="Graphic 79">
                  <a:extLst>
                    <a:ext uri="{FF2B5EF4-FFF2-40B4-BE49-F238E27FC236}">
                      <a16:creationId xmlns:a16="http://schemas.microsoft.com/office/drawing/2014/main" id="{8963D7C6-F2C5-E849-BB93-9E88B87AA57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5DB30AD-2EC9-DB48-BA60-31491FAC1195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7B40A71-5ED2-4847-B0DF-8C7122BB42A3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224A2BA9-4F1F-074F-AEA1-D6E43A8250E8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F4A1271-3D8B-3C49-A3EA-8521CBDB4AF1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C6145E2A-AB77-D243-85C2-139861D4876E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C6A7522-6011-3549-8AE8-F95DA5F999B9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73" name="Graphic 72">
                  <a:extLst>
                    <a:ext uri="{FF2B5EF4-FFF2-40B4-BE49-F238E27FC236}">
                      <a16:creationId xmlns:a16="http://schemas.microsoft.com/office/drawing/2014/main" id="{0766D4F4-795E-5245-BF49-8D06B73BD8E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BA13E32-1D69-6744-97E0-5693B3DE481A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62C33A3E-B57A-5249-A736-062C612AFD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6CE5CB7-4357-AA46-858D-4971B106CB68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2CF36A7-43B8-6C4C-86FD-1CD17D70873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A6C5B3E-7B6D-A148-861C-6ACAA92D6CA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5B6B6EB-9B89-1347-8F1C-C198506B65AC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sz="1050" dirty="0"/>
                    <a:t>Select and download images from the Marketing Resource Database.</a:t>
                  </a:r>
                </a:p>
                <a:p>
                  <a:pPr lvl="0"/>
                  <a:r>
                    <a:rPr lang="en-US" sz="1050" dirty="0"/>
                    <a:t>Add the image to the placeholder.</a:t>
                  </a:r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6D606E1-D70D-CF4E-8378-6DE1F7A17FDF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3231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AB01998-6407-F04E-89B6-207E3B4416D9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F601082-8B9E-E948-93FC-DD6E8E5CABC4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13FBF07-5E2E-9142-A30C-27DB2C07E4EE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  <p:sp>
        <p:nvSpPr>
          <p:cNvPr id="500" name="Caption">
            <a:extLst>
              <a:ext uri="{FF2B5EF4-FFF2-40B4-BE49-F238E27FC236}">
                <a16:creationId xmlns:a16="http://schemas.microsoft.com/office/drawing/2014/main" id="{FBAAECF8-548A-DF48-864C-7FFAC7CE7E0F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7947046" y="5912275"/>
            <a:ext cx="3657167" cy="440850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27FEE-18EA-A346-B26F-D333D09B92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E954B-AA54-CB4A-BB91-65FA994324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B10A8-70DC-DE4D-92FA-36863B35AB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F6510D4-5C14-4C49-9E12-FE70AD2BF8B5}"/>
              </a:ext>
            </a:extLst>
          </p:cNvPr>
          <p:cNvGrpSpPr/>
          <p:nvPr userDrawn="1"/>
        </p:nvGrpSpPr>
        <p:grpSpPr>
          <a:xfrm>
            <a:off x="574987" y="-246933"/>
            <a:ext cx="11040535" cy="7347304"/>
            <a:chOff x="431240" y="-246933"/>
            <a:chExt cx="8280401" cy="734730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65C18E-D64F-7245-813C-B6B447EDB421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395E244-87CF-F140-BD60-3FFD9A25D3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59353F5-2397-5A4B-9D6C-2A5B382621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A29AC13-8431-6247-9605-4DE6AC19757E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1174909-64CA-EF47-A0A7-204423290ECC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4D91FED-26CC-F144-8BF9-DB64124B41B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97B6B19F-FF08-ED4B-9CCD-CAFF7BF049B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D02FAC6-DC5B-A746-8EF4-D6DB84FFA3D9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0F36343-BBC2-4349-A0F2-4B2E7BBD79F8}"/>
                  </a:ext>
                </a:extLst>
              </p:cNvPr>
              <p:cNvSpPr txBox="1"/>
              <p:nvPr userDrawn="1"/>
            </p:nvSpPr>
            <p:spPr>
              <a:xfrm>
                <a:off x="3914336" y="-176700"/>
                <a:ext cx="1315339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BCE10A83-4DF9-CA4C-8F3D-16220DA1460D}"/>
                  </a:ext>
                </a:extLst>
              </p:cNvPr>
              <p:cNvCxnSpPr>
                <a:cxnSpLocks/>
                <a:stCxn id="51" idx="1"/>
                <a:endCxn id="86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A539B45-3509-C647-A3C5-4AB4B3F91D32}"/>
                  </a:ext>
                </a:extLst>
              </p:cNvPr>
              <p:cNvCxnSpPr>
                <a:cxnSpLocks/>
                <a:stCxn id="51" idx="3"/>
                <a:endCxn id="86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46425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23DF32C-150B-B744-A7E1-5C3269E4E6A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83867" y="1112839"/>
            <a:ext cx="5808133" cy="5053013"/>
          </a:xfrm>
          <a:prstGeom prst="rect">
            <a:avLst/>
          </a:pr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C2598A-7FBA-894D-9FD9-C59942BC6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78B27A02-1C02-184E-8B71-04A32B7B0FFF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575733" y="6200775"/>
            <a:ext cx="9920817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500" name="Caption">
            <a:extLst>
              <a:ext uri="{FF2B5EF4-FFF2-40B4-BE49-F238E27FC236}">
                <a16:creationId xmlns:a16="http://schemas.microsoft.com/office/drawing/2014/main" id="{E3703CA0-7C6E-BE4A-9549-3CD18BE408F5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7947046" y="5523642"/>
            <a:ext cx="3657167" cy="440850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B9ACC9-FEEA-594F-95EA-7E74907FD326}"/>
              </a:ext>
            </a:extLst>
          </p:cNvPr>
          <p:cNvSpPr>
            <a:spLocks noGrp="1"/>
          </p:cNvSpPr>
          <p:nvPr>
            <p:ph type="dt" sz="half" idx="10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C1EDE3-F4CF-9F41-BC8A-2E7BCECD6FFF}"/>
              </a:ext>
            </a:extLst>
          </p:cNvPr>
          <p:cNvSpPr>
            <a:spLocks noGrp="1"/>
          </p:cNvSpPr>
          <p:nvPr>
            <p:ph type="ftr" sz="quarter" idx="10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54D9D-3175-B84D-96C6-75A1EF65E81A}"/>
              </a:ext>
            </a:extLst>
          </p:cNvPr>
          <p:cNvSpPr>
            <a:spLocks noGrp="1"/>
          </p:cNvSpPr>
          <p:nvPr>
            <p:ph type="sldNum" sz="quarter" idx="103"/>
          </p:nvPr>
        </p:nvSpPr>
        <p:spPr/>
        <p:txBody>
          <a:bodyPr/>
          <a:lstStyle/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1C1B5872-F27A-8540-9155-0506D8591D38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>
          <a:xfrm>
            <a:off x="575733" y="1233488"/>
            <a:ext cx="5520267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733A701-C28D-D14B-8A54-4FABF63CD244}"/>
              </a:ext>
            </a:extLst>
          </p:cNvPr>
          <p:cNvGrpSpPr/>
          <p:nvPr userDrawn="1"/>
        </p:nvGrpSpPr>
        <p:grpSpPr>
          <a:xfrm>
            <a:off x="12532243" y="-2"/>
            <a:ext cx="3965960" cy="9769405"/>
            <a:chOff x="9399182" y="-2"/>
            <a:chExt cx="2974470" cy="9769405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51DA6CE-8EF3-4A45-8D22-D0DF488812BC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96550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 dirty="0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B1044BAF-5A45-8449-B9C7-80FE332259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A68E120-F0E4-E945-800D-04C9368C1492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A2492CFD-ACE4-D440-8AB8-5C71505FB95A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4154661-313C-224F-BD94-A72392721054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73A77609-877B-8A42-8CB0-F890A6AF480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5788AF6-D5BE-4D46-A7FD-EEA5EC2271BC}"/>
                </a:ext>
              </a:extLst>
            </p:cNvPr>
            <p:cNvGrpSpPr/>
            <p:nvPr userDrawn="1"/>
          </p:nvGrpSpPr>
          <p:grpSpPr>
            <a:xfrm>
              <a:off x="9521833" y="3755578"/>
              <a:ext cx="2754815" cy="6013825"/>
              <a:chOff x="9521833" y="2566288"/>
              <a:chExt cx="2754815" cy="6013825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0357B56-9945-894E-8D94-FE78A1E1BBDA}"/>
                  </a:ext>
                </a:extLst>
              </p:cNvPr>
              <p:cNvSpPr txBox="1"/>
              <p:nvPr userDrawn="1"/>
            </p:nvSpPr>
            <p:spPr>
              <a:xfrm>
                <a:off x="9558507" y="2566288"/>
                <a:ext cx="123351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sz="1100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C48E1D43-565E-C748-AA09-8B2024B002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276890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609B6B1-808D-2F47-BA9D-5471F55D00F3}"/>
                  </a:ext>
                </a:extLst>
              </p:cNvPr>
              <p:cNvSpPr txBox="1"/>
              <p:nvPr userDrawn="1"/>
            </p:nvSpPr>
            <p:spPr>
              <a:xfrm>
                <a:off x="9686426" y="362721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B05A4C93-6C32-F549-B7C2-5264AE3CC159}"/>
                  </a:ext>
                </a:extLst>
              </p:cNvPr>
              <p:cNvGrpSpPr/>
              <p:nvPr userDrawn="1"/>
            </p:nvGrpSpPr>
            <p:grpSpPr>
              <a:xfrm>
                <a:off x="9541497" y="716879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BDC5CF10-ABF4-3548-B7A9-AFF61FDC6756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697C1DF9-78D8-F946-8AEA-97C6739BC23B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159" name="Graphic 158">
                  <a:extLst>
                    <a:ext uri="{FF2B5EF4-FFF2-40B4-BE49-F238E27FC236}">
                      <a16:creationId xmlns:a16="http://schemas.microsoft.com/office/drawing/2014/main" id="{5C2FF1FF-B1B7-6545-806F-1BDC302717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FA3C0A73-D511-3B49-8AC7-02179A31268C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8EA9CE81-F075-DE47-82D8-6F158387D043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78807420-9DBC-9A45-8A89-7CD0F4D92B94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C351591-2472-904B-8759-942A88D16B9D}"/>
                  </a:ext>
                </a:extLst>
              </p:cNvPr>
              <p:cNvGrpSpPr/>
              <p:nvPr userDrawn="1"/>
            </p:nvGrpSpPr>
            <p:grpSpPr>
              <a:xfrm>
                <a:off x="9541497" y="581214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BE2203C4-AADF-9846-8B18-491BE1A24360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0030A937-6F39-054A-AED5-ADF5A04739AF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154" name="Graphic 153">
                  <a:extLst>
                    <a:ext uri="{FF2B5EF4-FFF2-40B4-BE49-F238E27FC236}">
                      <a16:creationId xmlns:a16="http://schemas.microsoft.com/office/drawing/2014/main" id="{0537737C-2115-B947-9A78-0777F840E7B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8BA15225-069B-8742-A8D7-CAC9185D5090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156" name="Picture 155">
                  <a:extLst>
                    <a:ext uri="{FF2B5EF4-FFF2-40B4-BE49-F238E27FC236}">
                      <a16:creationId xmlns:a16="http://schemas.microsoft.com/office/drawing/2014/main" id="{8144153B-0D79-E944-B51D-5835E26BED6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E9E4EBA5-7235-1749-BE4E-7F57283F44A6}"/>
                  </a:ext>
                </a:extLst>
              </p:cNvPr>
              <p:cNvGrpSpPr/>
              <p:nvPr userDrawn="1"/>
            </p:nvGrpSpPr>
            <p:grpSpPr>
              <a:xfrm>
                <a:off x="9521833" y="289140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F2698A1D-5AA4-DC44-9F55-CBD096FE57F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3AE86D23-8305-5A45-A571-52B2F5C0990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C22F969C-FAF1-8246-BD84-28276607268B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sz="1050" dirty="0"/>
                    <a:t>Select and download images from the Marketing Resource Database.</a:t>
                  </a:r>
                </a:p>
                <a:p>
                  <a:pPr lvl="0"/>
                  <a:r>
                    <a:rPr lang="en-US" sz="1050" dirty="0"/>
                    <a:t>Add the image to the placeholder.</a:t>
                  </a:r>
                </a:p>
              </p:txBody>
            </p:sp>
          </p:grp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4AAA41A-0A99-B540-9DFB-E702DDC79CE0}"/>
                  </a:ext>
                </a:extLst>
              </p:cNvPr>
              <p:cNvSpPr txBox="1"/>
              <p:nvPr userDrawn="1"/>
            </p:nvSpPr>
            <p:spPr>
              <a:xfrm>
                <a:off x="9674267" y="3910520"/>
                <a:ext cx="2374733" cy="3231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FB277D0-59CC-B04A-AF4B-F5F46BEA5970}"/>
                  </a:ext>
                </a:extLst>
              </p:cNvPr>
              <p:cNvSpPr txBox="1"/>
              <p:nvPr userDrawn="1"/>
            </p:nvSpPr>
            <p:spPr>
              <a:xfrm>
                <a:off x="9686426" y="432577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2A1627A-335B-1447-896B-7A24744C3AFE}"/>
                  </a:ext>
                </a:extLst>
              </p:cNvPr>
              <p:cNvSpPr txBox="1"/>
              <p:nvPr userDrawn="1"/>
            </p:nvSpPr>
            <p:spPr>
              <a:xfrm>
                <a:off x="9686426" y="504586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D1D1A24B-457A-C34F-BF91-92618BD9AA84}"/>
                  </a:ext>
                </a:extLst>
              </p:cNvPr>
              <p:cNvSpPr txBox="1"/>
              <p:nvPr userDrawn="1"/>
            </p:nvSpPr>
            <p:spPr>
              <a:xfrm>
                <a:off x="9674267" y="5476430"/>
                <a:ext cx="2374733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4275E70-9A90-8248-B103-32F4FC330EA0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1677143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sz="1100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206D460-1991-A942-841E-D63D391828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4DDB051-6B6F-BC48-8BB7-4040D84AAB04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766FADBE-8E34-814E-96B3-2AEADDB68211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AD0934A4-4B6D-554D-99CA-06DCE1F3AD20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53182B15-F43E-0147-B7E0-9BED83FA6B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7FE4E2B-60F9-B74B-9322-B2A84ADC3AE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45C5FDA9-51EB-994D-A9B6-D74A75ECC8C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553998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135" name="Graphic 134">
                  <a:extLst>
                    <a:ext uri="{FF2B5EF4-FFF2-40B4-BE49-F238E27FC236}">
                      <a16:creationId xmlns:a16="http://schemas.microsoft.com/office/drawing/2014/main" id="{10990A9D-3395-D041-92DA-7AF631B63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A163CE1E-05FE-3244-A292-D0B3E311C30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225044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Text Over Photo (Ful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>
            <a:extLst>
              <a:ext uri="{FF2B5EF4-FFF2-40B4-BE49-F238E27FC236}">
                <a16:creationId xmlns:a16="http://schemas.microsoft.com/office/drawing/2014/main" id="{46481346-5599-134A-9D85-7AA21E57226F}"/>
              </a:ext>
            </a:extLst>
          </p:cNvPr>
          <p:cNvSpPr txBox="1">
            <a:spLocks/>
          </p:cNvSpPr>
          <p:nvPr userDrawn="1"/>
        </p:nvSpPr>
        <p:spPr>
          <a:xfrm>
            <a:off x="0" y="6200777"/>
            <a:ext cx="12192000" cy="657225"/>
          </a:xfrm>
          <a:custGeom>
            <a:avLst/>
            <a:gdLst>
              <a:gd name="connsiteX0" fmla="*/ 8545321 w 9144000"/>
              <a:gd name="connsiteY0" fmla="*/ 376500 h 657225"/>
              <a:gd name="connsiteX1" fmla="*/ 8554631 w 9144000"/>
              <a:gd name="connsiteY1" fmla="*/ 376500 h 657225"/>
              <a:gd name="connsiteX2" fmla="*/ 8572756 w 9144000"/>
              <a:gd name="connsiteY2" fmla="*/ 391789 h 657225"/>
              <a:gd name="connsiteX3" fmla="*/ 8552841 w 9144000"/>
              <a:gd name="connsiteY3" fmla="*/ 407812 h 657225"/>
              <a:gd name="connsiteX4" fmla="*/ 8552841 w 9144000"/>
              <a:gd name="connsiteY4" fmla="*/ 407699 h 657225"/>
              <a:gd name="connsiteX5" fmla="*/ 8545321 w 9144000"/>
              <a:gd name="connsiteY5" fmla="*/ 407699 h 657225"/>
              <a:gd name="connsiteX6" fmla="*/ 8440532 w 9144000"/>
              <a:gd name="connsiteY6" fmla="*/ 375390 h 657225"/>
              <a:gd name="connsiteX7" fmla="*/ 8450870 w 9144000"/>
              <a:gd name="connsiteY7" fmla="*/ 375390 h 657225"/>
              <a:gd name="connsiteX8" fmla="*/ 8486566 w 9144000"/>
              <a:gd name="connsiteY8" fmla="*/ 406439 h 657225"/>
              <a:gd name="connsiteX9" fmla="*/ 8452487 w 9144000"/>
              <a:gd name="connsiteY9" fmla="*/ 439520 h 657225"/>
              <a:gd name="connsiteX10" fmla="*/ 8440532 w 9144000"/>
              <a:gd name="connsiteY10" fmla="*/ 439520 h 657225"/>
              <a:gd name="connsiteX11" fmla="*/ 8359313 w 9144000"/>
              <a:gd name="connsiteY11" fmla="*/ 353970 h 657225"/>
              <a:gd name="connsiteX12" fmla="*/ 8357847 w 9144000"/>
              <a:gd name="connsiteY12" fmla="*/ 357073 h 657225"/>
              <a:gd name="connsiteX13" fmla="*/ 8338066 w 9144000"/>
              <a:gd name="connsiteY13" fmla="*/ 398879 h 657225"/>
              <a:gd name="connsiteX14" fmla="*/ 8338066 w 9144000"/>
              <a:gd name="connsiteY14" fmla="*/ 460790 h 657225"/>
              <a:gd name="connsiteX15" fmla="*/ 8406529 w 9144000"/>
              <a:gd name="connsiteY15" fmla="*/ 460790 h 657225"/>
              <a:gd name="connsiteX16" fmla="*/ 8406529 w 9144000"/>
              <a:gd name="connsiteY16" fmla="*/ 438203 h 657225"/>
              <a:gd name="connsiteX17" fmla="*/ 8363159 w 9144000"/>
              <a:gd name="connsiteY17" fmla="*/ 438203 h 657225"/>
              <a:gd name="connsiteX18" fmla="*/ 8363159 w 9144000"/>
              <a:gd name="connsiteY18" fmla="*/ 417366 h 657225"/>
              <a:gd name="connsiteX19" fmla="*/ 8402683 w 9144000"/>
              <a:gd name="connsiteY19" fmla="*/ 417366 h 657225"/>
              <a:gd name="connsiteX20" fmla="*/ 8402683 w 9144000"/>
              <a:gd name="connsiteY20" fmla="*/ 395795 h 657225"/>
              <a:gd name="connsiteX21" fmla="*/ 8363159 w 9144000"/>
              <a:gd name="connsiteY21" fmla="*/ 395795 h 657225"/>
              <a:gd name="connsiteX22" fmla="*/ 8363159 w 9144000"/>
              <a:gd name="connsiteY22" fmla="*/ 376707 h 657225"/>
              <a:gd name="connsiteX23" fmla="*/ 8406529 w 9144000"/>
              <a:gd name="connsiteY23" fmla="*/ 376707 h 657225"/>
              <a:gd name="connsiteX24" fmla="*/ 8406529 w 9144000"/>
              <a:gd name="connsiteY24" fmla="*/ 353970 h 657225"/>
              <a:gd name="connsiteX25" fmla="*/ 8245576 w 9144000"/>
              <a:gd name="connsiteY25" fmla="*/ 353951 h 657225"/>
              <a:gd name="connsiteX26" fmla="*/ 8262083 w 9144000"/>
              <a:gd name="connsiteY26" fmla="*/ 388348 h 657225"/>
              <a:gd name="connsiteX27" fmla="*/ 8288527 w 9144000"/>
              <a:gd name="connsiteY27" fmla="*/ 388348 h 657225"/>
              <a:gd name="connsiteX28" fmla="*/ 8273963 w 9144000"/>
              <a:gd name="connsiteY28" fmla="*/ 353951 h 657225"/>
              <a:gd name="connsiteX29" fmla="*/ 8520246 w 9144000"/>
              <a:gd name="connsiteY29" fmla="*/ 353932 h 657225"/>
              <a:gd name="connsiteX30" fmla="*/ 8520246 w 9144000"/>
              <a:gd name="connsiteY30" fmla="*/ 460789 h 657225"/>
              <a:gd name="connsiteX31" fmla="*/ 8545321 w 9144000"/>
              <a:gd name="connsiteY31" fmla="*/ 460789 h 657225"/>
              <a:gd name="connsiteX32" fmla="*/ 8545321 w 9144000"/>
              <a:gd name="connsiteY32" fmla="*/ 429157 h 657225"/>
              <a:gd name="connsiteX33" fmla="*/ 8554631 w 9144000"/>
              <a:gd name="connsiteY33" fmla="*/ 429157 h 657225"/>
              <a:gd name="connsiteX34" fmla="*/ 8598420 w 9144000"/>
              <a:gd name="connsiteY34" fmla="*/ 391244 h 657225"/>
              <a:gd name="connsiteX35" fmla="*/ 8550347 w 9144000"/>
              <a:gd name="connsiteY35" fmla="*/ 353932 h 657225"/>
              <a:gd name="connsiteX36" fmla="*/ 8415496 w 9144000"/>
              <a:gd name="connsiteY36" fmla="*/ 353932 h 657225"/>
              <a:gd name="connsiteX37" fmla="*/ 8415496 w 9144000"/>
              <a:gd name="connsiteY37" fmla="*/ 460695 h 657225"/>
              <a:gd name="connsiteX38" fmla="*/ 8448547 w 9144000"/>
              <a:gd name="connsiteY38" fmla="*/ 460808 h 657225"/>
              <a:gd name="connsiteX39" fmla="*/ 8513278 w 9144000"/>
              <a:gd name="connsiteY39" fmla="*/ 406439 h 657225"/>
              <a:gd name="connsiteX40" fmla="*/ 8447462 w 9144000"/>
              <a:gd name="connsiteY40" fmla="*/ 353970 h 657225"/>
              <a:gd name="connsiteX41" fmla="*/ 8447500 w 9144000"/>
              <a:gd name="connsiteY41" fmla="*/ 353932 h 657225"/>
              <a:gd name="connsiteX42" fmla="*/ 8415496 w 9144000"/>
              <a:gd name="connsiteY42" fmla="*/ 353932 h 657225"/>
              <a:gd name="connsiteX43" fmla="*/ 8323901 w 9144000"/>
              <a:gd name="connsiteY43" fmla="*/ 353932 h 657225"/>
              <a:gd name="connsiteX44" fmla="*/ 8298694 w 9144000"/>
              <a:gd name="connsiteY44" fmla="*/ 411874 h 657225"/>
              <a:gd name="connsiteX45" fmla="*/ 8291859 w 9144000"/>
              <a:gd name="connsiteY45" fmla="*/ 395870 h 657225"/>
              <a:gd name="connsiteX46" fmla="*/ 8265624 w 9144000"/>
              <a:gd name="connsiteY46" fmla="*/ 395870 h 657225"/>
              <a:gd name="connsiteX47" fmla="*/ 8296943 w 9144000"/>
              <a:gd name="connsiteY47" fmla="*/ 461203 h 657225"/>
              <a:gd name="connsiteX48" fmla="*/ 8299856 w 9144000"/>
              <a:gd name="connsiteY48" fmla="*/ 461203 h 657225"/>
              <a:gd name="connsiteX49" fmla="*/ 8350594 w 9144000"/>
              <a:gd name="connsiteY49" fmla="*/ 353932 h 657225"/>
              <a:gd name="connsiteX50" fmla="*/ 8704282 w 9144000"/>
              <a:gd name="connsiteY50" fmla="*/ 315373 h 657225"/>
              <a:gd name="connsiteX51" fmla="*/ 8704282 w 9144000"/>
              <a:gd name="connsiteY51" fmla="*/ 489998 h 657225"/>
              <a:gd name="connsiteX52" fmla="*/ 8723671 w 9144000"/>
              <a:gd name="connsiteY52" fmla="*/ 489998 h 657225"/>
              <a:gd name="connsiteX53" fmla="*/ 8723671 w 9144000"/>
              <a:gd name="connsiteY53" fmla="*/ 315373 h 657225"/>
              <a:gd name="connsiteX54" fmla="*/ 0 w 9144000"/>
              <a:gd name="connsiteY54" fmla="*/ 0 h 657225"/>
              <a:gd name="connsiteX55" fmla="*/ 9144000 w 9144000"/>
              <a:gd name="connsiteY55" fmla="*/ 0 h 657225"/>
              <a:gd name="connsiteX56" fmla="*/ 9144000 w 9144000"/>
              <a:gd name="connsiteY56" fmla="*/ 657225 h 657225"/>
              <a:gd name="connsiteX57" fmla="*/ 0 w 9144000"/>
              <a:gd name="connsiteY5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57225">
                <a:moveTo>
                  <a:pt x="8545321" y="376500"/>
                </a:moveTo>
                <a:lnTo>
                  <a:pt x="8554631" y="376500"/>
                </a:lnTo>
                <a:cubicBezTo>
                  <a:pt x="8567006" y="376500"/>
                  <a:pt x="8572756" y="383195"/>
                  <a:pt x="8572756" y="391789"/>
                </a:cubicBezTo>
                <a:cubicBezTo>
                  <a:pt x="8572756" y="402133"/>
                  <a:pt x="8566130" y="407812"/>
                  <a:pt x="8552841" y="407812"/>
                </a:cubicBezTo>
                <a:lnTo>
                  <a:pt x="8552841" y="407699"/>
                </a:lnTo>
                <a:lnTo>
                  <a:pt x="8545321" y="407699"/>
                </a:lnTo>
                <a:close/>
                <a:moveTo>
                  <a:pt x="8440532" y="375390"/>
                </a:moveTo>
                <a:lnTo>
                  <a:pt x="8450870" y="375390"/>
                </a:lnTo>
                <a:cubicBezTo>
                  <a:pt x="8474172" y="375390"/>
                  <a:pt x="8486566" y="387050"/>
                  <a:pt x="8486566" y="406439"/>
                </a:cubicBezTo>
                <a:cubicBezTo>
                  <a:pt x="8486566" y="426412"/>
                  <a:pt x="8476095" y="439520"/>
                  <a:pt x="8452487" y="439520"/>
                </a:cubicBezTo>
                <a:lnTo>
                  <a:pt x="8440532" y="439520"/>
                </a:lnTo>
                <a:close/>
                <a:moveTo>
                  <a:pt x="8359313" y="353970"/>
                </a:moveTo>
                <a:lnTo>
                  <a:pt x="8357847" y="357073"/>
                </a:lnTo>
                <a:lnTo>
                  <a:pt x="8338066" y="398879"/>
                </a:lnTo>
                <a:lnTo>
                  <a:pt x="8338066" y="460790"/>
                </a:lnTo>
                <a:lnTo>
                  <a:pt x="8406529" y="460790"/>
                </a:lnTo>
                <a:lnTo>
                  <a:pt x="8406529" y="438203"/>
                </a:lnTo>
                <a:lnTo>
                  <a:pt x="8363159" y="438203"/>
                </a:lnTo>
                <a:lnTo>
                  <a:pt x="8363159" y="417366"/>
                </a:lnTo>
                <a:lnTo>
                  <a:pt x="8402683" y="417366"/>
                </a:lnTo>
                <a:lnTo>
                  <a:pt x="8402683" y="395795"/>
                </a:lnTo>
                <a:lnTo>
                  <a:pt x="8363159" y="395795"/>
                </a:lnTo>
                <a:lnTo>
                  <a:pt x="8363159" y="376707"/>
                </a:lnTo>
                <a:lnTo>
                  <a:pt x="8406529" y="376707"/>
                </a:lnTo>
                <a:lnTo>
                  <a:pt x="8406529" y="353970"/>
                </a:lnTo>
                <a:close/>
                <a:moveTo>
                  <a:pt x="8245576" y="353951"/>
                </a:moveTo>
                <a:lnTo>
                  <a:pt x="8262083" y="388348"/>
                </a:lnTo>
                <a:lnTo>
                  <a:pt x="8288527" y="388348"/>
                </a:lnTo>
                <a:lnTo>
                  <a:pt x="8273963" y="353951"/>
                </a:lnTo>
                <a:close/>
                <a:moveTo>
                  <a:pt x="8520246" y="353932"/>
                </a:moveTo>
                <a:lnTo>
                  <a:pt x="8520246" y="460789"/>
                </a:lnTo>
                <a:lnTo>
                  <a:pt x="8545321" y="460789"/>
                </a:lnTo>
                <a:lnTo>
                  <a:pt x="8545321" y="429157"/>
                </a:lnTo>
                <a:lnTo>
                  <a:pt x="8554631" y="429157"/>
                </a:lnTo>
                <a:cubicBezTo>
                  <a:pt x="8583189" y="429157"/>
                  <a:pt x="8598420" y="413266"/>
                  <a:pt x="8598420" y="391244"/>
                </a:cubicBezTo>
                <a:cubicBezTo>
                  <a:pt x="8598439" y="369711"/>
                  <a:pt x="8581628" y="353932"/>
                  <a:pt x="8550347" y="353932"/>
                </a:cubicBezTo>
                <a:close/>
                <a:moveTo>
                  <a:pt x="8415496" y="353932"/>
                </a:moveTo>
                <a:lnTo>
                  <a:pt x="8415496" y="460695"/>
                </a:lnTo>
                <a:cubicBezTo>
                  <a:pt x="8415496" y="460695"/>
                  <a:pt x="8435867" y="460808"/>
                  <a:pt x="8448547" y="460808"/>
                </a:cubicBezTo>
                <a:cubicBezTo>
                  <a:pt x="8493382" y="460808"/>
                  <a:pt x="8513278" y="437921"/>
                  <a:pt x="8513278" y="406439"/>
                </a:cubicBezTo>
                <a:cubicBezTo>
                  <a:pt x="8513278" y="376349"/>
                  <a:pt x="8492335" y="353970"/>
                  <a:pt x="8447462" y="353970"/>
                </a:cubicBezTo>
                <a:lnTo>
                  <a:pt x="8447500" y="353932"/>
                </a:lnTo>
                <a:cubicBezTo>
                  <a:pt x="8436743" y="353932"/>
                  <a:pt x="8415496" y="353932"/>
                  <a:pt x="8415496" y="353932"/>
                </a:cubicBezTo>
                <a:close/>
                <a:moveTo>
                  <a:pt x="8323901" y="353932"/>
                </a:moveTo>
                <a:lnTo>
                  <a:pt x="8298694" y="411874"/>
                </a:lnTo>
                <a:lnTo>
                  <a:pt x="8291859" y="395870"/>
                </a:lnTo>
                <a:lnTo>
                  <a:pt x="8265624" y="395870"/>
                </a:lnTo>
                <a:lnTo>
                  <a:pt x="8296943" y="461203"/>
                </a:lnTo>
                <a:lnTo>
                  <a:pt x="8299856" y="461203"/>
                </a:lnTo>
                <a:lnTo>
                  <a:pt x="8350594" y="353932"/>
                </a:lnTo>
                <a:close/>
                <a:moveTo>
                  <a:pt x="8704282" y="315373"/>
                </a:moveTo>
                <a:lnTo>
                  <a:pt x="8704282" y="489998"/>
                </a:lnTo>
                <a:lnTo>
                  <a:pt x="8723671" y="489998"/>
                </a:lnTo>
                <a:lnTo>
                  <a:pt x="8723671" y="31537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57225"/>
                </a:lnTo>
                <a:lnTo>
                  <a:pt x="0" y="657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7850" indent="-301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0" indent="-2778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C1CA07-8C63-8647-8A4A-38C9BB1B9E32}"/>
              </a:ext>
            </a:extLst>
          </p:cNvPr>
          <p:cNvGrpSpPr/>
          <p:nvPr userDrawn="1"/>
        </p:nvGrpSpPr>
        <p:grpSpPr>
          <a:xfrm>
            <a:off x="-339919" y="-244225"/>
            <a:ext cx="12877237" cy="7348688"/>
            <a:chOff x="-254939" y="-244225"/>
            <a:chExt cx="9657928" cy="734868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5C25219-E915-0247-86A1-22585D6E3093}"/>
                </a:ext>
              </a:extLst>
            </p:cNvPr>
            <p:cNvGrpSpPr/>
            <p:nvPr userDrawn="1"/>
          </p:nvGrpSpPr>
          <p:grpSpPr>
            <a:xfrm>
              <a:off x="433266" y="6867287"/>
              <a:ext cx="8280398" cy="235792"/>
              <a:chOff x="431801" y="-235792"/>
              <a:chExt cx="4400550" cy="235792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473508A-53E9-294C-8A55-AA67E2E362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E1771F-109C-B54D-8B81-A3B0F5D0C4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1062115-5946-2E4B-8C29-C85175435B4D}"/>
                </a:ext>
              </a:extLst>
            </p:cNvPr>
            <p:cNvGrpSpPr/>
            <p:nvPr userDrawn="1"/>
          </p:nvGrpSpPr>
          <p:grpSpPr>
            <a:xfrm>
              <a:off x="-254939" y="6202098"/>
              <a:ext cx="251461" cy="505509"/>
              <a:chOff x="-256403" y="6200775"/>
              <a:chExt cx="251461" cy="50550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7C326A5-BE4B-1442-AC13-B44C5D4792CF}"/>
                  </a:ext>
                </a:extLst>
              </p:cNvPr>
              <p:cNvGrpSpPr/>
              <p:nvPr userDrawn="1"/>
            </p:nvGrpSpPr>
            <p:grpSpPr>
              <a:xfrm rot="16200000">
                <a:off x="-383427" y="6327799"/>
                <a:ext cx="505509" cy="251461"/>
                <a:chOff x="431800" y="-235792"/>
                <a:chExt cx="4400551" cy="235792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BB5637D-AB15-E04F-A1B6-3A283BA1C6F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1D7E4D6-88A2-7E4B-9284-DCED9F7910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393F5F7-24EF-2745-BC86-DF4C9F389FCB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5E910D-9604-9D4F-90E2-EF81D37C867B}"/>
                  </a:ext>
                </a:extLst>
              </p:cNvPr>
              <p:cNvSpPr txBox="1"/>
              <p:nvPr userDrawn="1"/>
            </p:nvSpPr>
            <p:spPr>
              <a:xfrm rot="16200000">
                <a:off x="-284561" y="6399801"/>
                <a:ext cx="307777" cy="129266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FOOT</a:t>
                </a:r>
                <a:b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NOTES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92BBFA4-5FEF-524D-AD01-F867D593722F}"/>
                </a:ext>
              </a:extLst>
            </p:cNvPr>
            <p:cNvGrpSpPr/>
            <p:nvPr userDrawn="1"/>
          </p:nvGrpSpPr>
          <p:grpSpPr>
            <a:xfrm>
              <a:off x="433264" y="-244225"/>
              <a:ext cx="8280401" cy="235792"/>
              <a:chOff x="431800" y="-240735"/>
              <a:chExt cx="8280401" cy="235792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A2E8C57-7A20-F840-9308-5611AA6C77E3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5EF9DEA-530C-4B42-B0F7-9C7D4C25A0A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71C38FE-1DD7-7B4D-B6D4-CEB6C6D31A2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274FA2B-3A29-0F4D-A4D3-1E12B5D4CEF3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9FA91-ECED-4D43-BCE4-7FAD08FA3B04}"/>
                  </a:ext>
                </a:extLst>
              </p:cNvPr>
              <p:cNvSpPr txBox="1"/>
              <p:nvPr userDrawn="1"/>
            </p:nvSpPr>
            <p:spPr>
              <a:xfrm>
                <a:off x="3914337" y="-176700"/>
                <a:ext cx="1315340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34B6B73-1081-0E44-AF98-571C7E0BD066}"/>
                  </a:ext>
                </a:extLst>
              </p:cNvPr>
              <p:cNvCxnSpPr>
                <a:cxnSpLocks/>
                <a:stCxn id="67" idx="1"/>
                <a:endCxn id="72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CF09107-5C11-FD44-BFDC-AE93DE20F6F2}"/>
                  </a:ext>
                </a:extLst>
              </p:cNvPr>
              <p:cNvCxnSpPr>
                <a:cxnSpLocks/>
                <a:stCxn id="67" idx="3"/>
                <a:endCxn id="72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62B5D38-D820-3845-8687-4B3E3C84C708}"/>
                </a:ext>
              </a:extLst>
            </p:cNvPr>
            <p:cNvGrpSpPr/>
            <p:nvPr userDrawn="1"/>
          </p:nvGrpSpPr>
          <p:grpSpPr>
            <a:xfrm rot="16200000">
              <a:off x="9024504" y="6329122"/>
              <a:ext cx="505509" cy="251461"/>
              <a:chOff x="431801" y="-235792"/>
              <a:chExt cx="4400550" cy="235792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872C320-D6C1-DA4E-9AD7-B7A0A8B4D5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AF17C3F-BCF7-E84D-B2B3-0197BB3DE5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482D8A-4DDA-CF4B-9EFA-753740F85D70}"/>
                </a:ext>
              </a:extLst>
            </p:cNvPr>
            <p:cNvGrpSpPr/>
            <p:nvPr userDrawn="1"/>
          </p:nvGrpSpPr>
          <p:grpSpPr>
            <a:xfrm>
              <a:off x="-254939" y="420689"/>
              <a:ext cx="9657928" cy="5746484"/>
              <a:chOff x="-254939" y="1236195"/>
              <a:chExt cx="9657928" cy="4930977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A0B2552-2063-B94B-8753-4FFD2EFDAEFA}"/>
                  </a:ext>
                </a:extLst>
              </p:cNvPr>
              <p:cNvGrpSpPr/>
              <p:nvPr userDrawn="1"/>
            </p:nvGrpSpPr>
            <p:grpSpPr>
              <a:xfrm>
                <a:off x="-254939" y="1236195"/>
                <a:ext cx="251461" cy="4930977"/>
                <a:chOff x="-256403" y="1304924"/>
                <a:chExt cx="251461" cy="4843215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E908781-EB9C-7F43-9C77-51D6DF0D08FB}"/>
                    </a:ext>
                  </a:extLst>
                </p:cNvPr>
                <p:cNvGrpSpPr/>
                <p:nvPr userDrawn="1"/>
              </p:nvGrpSpPr>
              <p:grpSpPr>
                <a:xfrm rot="16200000">
                  <a:off x="-2552280" y="3600801"/>
                  <a:ext cx="4843215" cy="251461"/>
                  <a:chOff x="431800" y="-235792"/>
                  <a:chExt cx="4400551" cy="235792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6348B6E7-397E-7443-A5B3-B13B784EE03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832351" y="-235792"/>
                    <a:ext cx="0" cy="235792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DCC8C989-AEB2-1342-A4F6-C0CE5593C32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431801" y="-235792"/>
                    <a:ext cx="0" cy="235791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694B1DC-BFA9-8E48-96CE-C60F1DE2D2C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2514180" y="-2318172"/>
                    <a:ext cx="235791" cy="4400551"/>
                  </a:xfrm>
                  <a:prstGeom prst="rect">
                    <a:avLst/>
                  </a:prstGeom>
                  <a:solidFill>
                    <a:schemeClr val="accent2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</p:grp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C816E2B-0C94-D948-9F64-0CD5F0050148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-869729" y="3686135"/>
                  <a:ext cx="1478115" cy="80792"/>
                </a:xfrm>
                <a:prstGeom prst="rect">
                  <a:avLst/>
                </a:prstGeom>
              </p:spPr>
              <p:txBody>
                <a:bodyPr vert="horz" wrap="none" lIns="108000" tIns="0" rIns="108000" bIns="0" rtlCol="0" anchor="ctr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KEEP CONTENT WITHIN THIS AREA</a:t>
                  </a:r>
                </a:p>
              </p:txBody>
            </p: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9C4CC1A9-A535-1144-8940-768AF7ABE4E6}"/>
                    </a:ext>
                  </a:extLst>
                </p:cNvPr>
                <p:cNvCxnSpPr>
                  <a:cxnSpLocks/>
                  <a:stCxn id="75" idx="1"/>
                </p:cNvCxnSpPr>
                <p:nvPr userDrawn="1"/>
              </p:nvCxnSpPr>
              <p:spPr>
                <a:xfrm>
                  <a:off x="-130672" y="4603424"/>
                  <a:ext cx="0" cy="1544714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019F48B9-23E2-DA45-B7FC-8F11E3B079C4}"/>
                    </a:ext>
                  </a:extLst>
                </p:cNvPr>
                <p:cNvCxnSpPr>
                  <a:cxnSpLocks/>
                  <a:stCxn id="75" idx="3"/>
                </p:cNvCxnSpPr>
                <p:nvPr userDrawn="1"/>
              </p:nvCxnSpPr>
              <p:spPr>
                <a:xfrm flipH="1" flipV="1">
                  <a:off x="-130673" y="1304928"/>
                  <a:ext cx="1" cy="154471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D55D1E59-56A3-A24A-8DE5-328F3950FCC9}"/>
                  </a:ext>
                </a:extLst>
              </p:cNvPr>
              <p:cNvGrpSpPr/>
              <p:nvPr userDrawn="1"/>
            </p:nvGrpSpPr>
            <p:grpSpPr>
              <a:xfrm rot="16200000">
                <a:off x="6812666" y="3576847"/>
                <a:ext cx="4929186" cy="251461"/>
                <a:chOff x="431801" y="-235792"/>
                <a:chExt cx="4462347" cy="235792"/>
              </a:xfrm>
            </p:grpSpPr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20DEBD3-0096-5648-87C1-52DA194811C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94148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FBF68087-6890-E04C-840F-0B5D5B30DC9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BB4E0DB-92A2-CE4B-A4D4-C21071C96CD3}"/>
                </a:ext>
              </a:extLst>
            </p:cNvPr>
            <p:cNvGrpSpPr/>
            <p:nvPr userDrawn="1"/>
          </p:nvGrpSpPr>
          <p:grpSpPr>
            <a:xfrm>
              <a:off x="3123421" y="6868673"/>
              <a:ext cx="2930114" cy="235790"/>
              <a:chOff x="3121388" y="6869197"/>
              <a:chExt cx="2930114" cy="23579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57650860-F98A-2D48-91EC-A5A2807BDC6C}"/>
                  </a:ext>
                </a:extLst>
              </p:cNvPr>
              <p:cNvGrpSpPr/>
              <p:nvPr userDrawn="1"/>
            </p:nvGrpSpPr>
            <p:grpSpPr>
              <a:xfrm>
                <a:off x="3184525" y="6869197"/>
                <a:ext cx="2774950" cy="60992"/>
                <a:chOff x="3184525" y="6869196"/>
                <a:chExt cx="2774950" cy="235791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C0D7E8B1-DE64-BA4B-916D-7BA67CF2D79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47BA98E-93B4-5545-9E4E-912B913A53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53E46C5-BA51-D94B-A108-538A6E5925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8481EF9-B9B8-5944-A70D-4FBD6F01668A}"/>
                  </a:ext>
                </a:extLst>
              </p:cNvPr>
              <p:cNvSpPr txBox="1"/>
              <p:nvPr userDrawn="1"/>
            </p:nvSpPr>
            <p:spPr>
              <a:xfrm>
                <a:off x="3121388" y="6954537"/>
                <a:ext cx="153888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1/3</a:t>
                </a:r>
                <a:r>
                  <a:rPr lang="en-US" sz="650" kern="120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RD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FEDA2-CA5E-DB41-B9C8-5477A54FB095}"/>
                  </a:ext>
                </a:extLst>
              </p:cNvPr>
              <p:cNvSpPr txBox="1"/>
              <p:nvPr userDrawn="1"/>
            </p:nvSpPr>
            <p:spPr>
              <a:xfrm>
                <a:off x="4487991" y="6954537"/>
                <a:ext cx="170720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HALF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5AD9D7F-B960-1248-B6F7-12B9FEDAAF39}"/>
                  </a:ext>
                </a:extLst>
              </p:cNvPr>
              <p:cNvSpPr txBox="1"/>
              <p:nvPr userDrawn="1"/>
            </p:nvSpPr>
            <p:spPr>
              <a:xfrm>
                <a:off x="5869961" y="6954537"/>
                <a:ext cx="181541" cy="861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2/3</a:t>
                </a:r>
                <a:r>
                  <a:rPr lang="en-US" sz="650" baseline="300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RDS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F018DC65-22A5-C346-8BF0-7E16A1FC62E9}"/>
                  </a:ext>
                </a:extLst>
              </p:cNvPr>
              <p:cNvGrpSpPr/>
              <p:nvPr userDrawn="1"/>
            </p:nvGrpSpPr>
            <p:grpSpPr>
              <a:xfrm>
                <a:off x="3184525" y="7040714"/>
                <a:ext cx="2774950" cy="64273"/>
                <a:chOff x="3184525" y="6869196"/>
                <a:chExt cx="2774950" cy="235791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67C92E6-78A9-F947-92B0-F6468A7334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18452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D27020A8-1DFE-AD41-98F4-8C87CFF0EED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569513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ADC7F65-2D38-BF45-951F-C8F488F9763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959475" y="6869196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D9C96E41-86C9-6047-85B6-214B5F3F10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45321 w 9144000"/>
              <a:gd name="connsiteY0" fmla="*/ 6577275 h 6858000"/>
              <a:gd name="connsiteX1" fmla="*/ 8554631 w 9144000"/>
              <a:gd name="connsiteY1" fmla="*/ 6577275 h 6858000"/>
              <a:gd name="connsiteX2" fmla="*/ 8572756 w 9144000"/>
              <a:gd name="connsiteY2" fmla="*/ 6592564 h 6858000"/>
              <a:gd name="connsiteX3" fmla="*/ 8552841 w 9144000"/>
              <a:gd name="connsiteY3" fmla="*/ 6608587 h 6858000"/>
              <a:gd name="connsiteX4" fmla="*/ 8552841 w 9144000"/>
              <a:gd name="connsiteY4" fmla="*/ 6608474 h 6858000"/>
              <a:gd name="connsiteX5" fmla="*/ 8545321 w 9144000"/>
              <a:gd name="connsiteY5" fmla="*/ 6608474 h 6858000"/>
              <a:gd name="connsiteX6" fmla="*/ 8440532 w 9144000"/>
              <a:gd name="connsiteY6" fmla="*/ 6576165 h 6858000"/>
              <a:gd name="connsiteX7" fmla="*/ 8450870 w 9144000"/>
              <a:gd name="connsiteY7" fmla="*/ 6576165 h 6858000"/>
              <a:gd name="connsiteX8" fmla="*/ 8486566 w 9144000"/>
              <a:gd name="connsiteY8" fmla="*/ 6607214 h 6858000"/>
              <a:gd name="connsiteX9" fmla="*/ 8452487 w 9144000"/>
              <a:gd name="connsiteY9" fmla="*/ 6640295 h 6858000"/>
              <a:gd name="connsiteX10" fmla="*/ 8440532 w 9144000"/>
              <a:gd name="connsiteY10" fmla="*/ 6640295 h 6858000"/>
              <a:gd name="connsiteX11" fmla="*/ 8359313 w 9144000"/>
              <a:gd name="connsiteY11" fmla="*/ 6554745 h 6858000"/>
              <a:gd name="connsiteX12" fmla="*/ 8357847 w 9144000"/>
              <a:gd name="connsiteY12" fmla="*/ 6557848 h 6858000"/>
              <a:gd name="connsiteX13" fmla="*/ 8338066 w 9144000"/>
              <a:gd name="connsiteY13" fmla="*/ 6599654 h 6858000"/>
              <a:gd name="connsiteX14" fmla="*/ 8338066 w 9144000"/>
              <a:gd name="connsiteY14" fmla="*/ 6661565 h 6858000"/>
              <a:gd name="connsiteX15" fmla="*/ 8406529 w 9144000"/>
              <a:gd name="connsiteY15" fmla="*/ 6661565 h 6858000"/>
              <a:gd name="connsiteX16" fmla="*/ 8406529 w 9144000"/>
              <a:gd name="connsiteY16" fmla="*/ 6638978 h 6858000"/>
              <a:gd name="connsiteX17" fmla="*/ 8363159 w 9144000"/>
              <a:gd name="connsiteY17" fmla="*/ 6638978 h 6858000"/>
              <a:gd name="connsiteX18" fmla="*/ 8363159 w 9144000"/>
              <a:gd name="connsiteY18" fmla="*/ 6618141 h 6858000"/>
              <a:gd name="connsiteX19" fmla="*/ 8402683 w 9144000"/>
              <a:gd name="connsiteY19" fmla="*/ 6618141 h 6858000"/>
              <a:gd name="connsiteX20" fmla="*/ 8402683 w 9144000"/>
              <a:gd name="connsiteY20" fmla="*/ 6596570 h 6858000"/>
              <a:gd name="connsiteX21" fmla="*/ 8363159 w 9144000"/>
              <a:gd name="connsiteY21" fmla="*/ 6596570 h 6858000"/>
              <a:gd name="connsiteX22" fmla="*/ 8363159 w 9144000"/>
              <a:gd name="connsiteY22" fmla="*/ 6577482 h 6858000"/>
              <a:gd name="connsiteX23" fmla="*/ 8406529 w 9144000"/>
              <a:gd name="connsiteY23" fmla="*/ 6577482 h 6858000"/>
              <a:gd name="connsiteX24" fmla="*/ 8406529 w 9144000"/>
              <a:gd name="connsiteY24" fmla="*/ 6554745 h 6858000"/>
              <a:gd name="connsiteX25" fmla="*/ 8245576 w 9144000"/>
              <a:gd name="connsiteY25" fmla="*/ 6554726 h 6858000"/>
              <a:gd name="connsiteX26" fmla="*/ 8262083 w 9144000"/>
              <a:gd name="connsiteY26" fmla="*/ 6589123 h 6858000"/>
              <a:gd name="connsiteX27" fmla="*/ 8288527 w 9144000"/>
              <a:gd name="connsiteY27" fmla="*/ 6589123 h 6858000"/>
              <a:gd name="connsiteX28" fmla="*/ 8273963 w 9144000"/>
              <a:gd name="connsiteY28" fmla="*/ 6554726 h 6858000"/>
              <a:gd name="connsiteX29" fmla="*/ 8520246 w 9144000"/>
              <a:gd name="connsiteY29" fmla="*/ 6554707 h 6858000"/>
              <a:gd name="connsiteX30" fmla="*/ 8520246 w 9144000"/>
              <a:gd name="connsiteY30" fmla="*/ 6661564 h 6858000"/>
              <a:gd name="connsiteX31" fmla="*/ 8545321 w 9144000"/>
              <a:gd name="connsiteY31" fmla="*/ 6661564 h 6858000"/>
              <a:gd name="connsiteX32" fmla="*/ 8545321 w 9144000"/>
              <a:gd name="connsiteY32" fmla="*/ 6629932 h 6858000"/>
              <a:gd name="connsiteX33" fmla="*/ 8554631 w 9144000"/>
              <a:gd name="connsiteY33" fmla="*/ 6629932 h 6858000"/>
              <a:gd name="connsiteX34" fmla="*/ 8598420 w 9144000"/>
              <a:gd name="connsiteY34" fmla="*/ 6592019 h 6858000"/>
              <a:gd name="connsiteX35" fmla="*/ 8550347 w 9144000"/>
              <a:gd name="connsiteY35" fmla="*/ 6554707 h 6858000"/>
              <a:gd name="connsiteX36" fmla="*/ 8415496 w 9144000"/>
              <a:gd name="connsiteY36" fmla="*/ 6554707 h 6858000"/>
              <a:gd name="connsiteX37" fmla="*/ 8415496 w 9144000"/>
              <a:gd name="connsiteY37" fmla="*/ 6661470 h 6858000"/>
              <a:gd name="connsiteX38" fmla="*/ 8448547 w 9144000"/>
              <a:gd name="connsiteY38" fmla="*/ 6661583 h 6858000"/>
              <a:gd name="connsiteX39" fmla="*/ 8513278 w 9144000"/>
              <a:gd name="connsiteY39" fmla="*/ 6607214 h 6858000"/>
              <a:gd name="connsiteX40" fmla="*/ 8447462 w 9144000"/>
              <a:gd name="connsiteY40" fmla="*/ 6554745 h 6858000"/>
              <a:gd name="connsiteX41" fmla="*/ 8447500 w 9144000"/>
              <a:gd name="connsiteY41" fmla="*/ 6554707 h 6858000"/>
              <a:gd name="connsiteX42" fmla="*/ 8415496 w 9144000"/>
              <a:gd name="connsiteY42" fmla="*/ 6554707 h 6858000"/>
              <a:gd name="connsiteX43" fmla="*/ 8323901 w 9144000"/>
              <a:gd name="connsiteY43" fmla="*/ 6554707 h 6858000"/>
              <a:gd name="connsiteX44" fmla="*/ 8298694 w 9144000"/>
              <a:gd name="connsiteY44" fmla="*/ 6612649 h 6858000"/>
              <a:gd name="connsiteX45" fmla="*/ 8291859 w 9144000"/>
              <a:gd name="connsiteY45" fmla="*/ 6596645 h 6858000"/>
              <a:gd name="connsiteX46" fmla="*/ 8265624 w 9144000"/>
              <a:gd name="connsiteY46" fmla="*/ 6596645 h 6858000"/>
              <a:gd name="connsiteX47" fmla="*/ 8296943 w 9144000"/>
              <a:gd name="connsiteY47" fmla="*/ 6661978 h 6858000"/>
              <a:gd name="connsiteX48" fmla="*/ 8299856 w 9144000"/>
              <a:gd name="connsiteY48" fmla="*/ 6661978 h 6858000"/>
              <a:gd name="connsiteX49" fmla="*/ 8350594 w 9144000"/>
              <a:gd name="connsiteY49" fmla="*/ 6554707 h 6858000"/>
              <a:gd name="connsiteX50" fmla="*/ 8704282 w 9144000"/>
              <a:gd name="connsiteY50" fmla="*/ 6516148 h 6858000"/>
              <a:gd name="connsiteX51" fmla="*/ 8704282 w 9144000"/>
              <a:gd name="connsiteY51" fmla="*/ 6690773 h 6858000"/>
              <a:gd name="connsiteX52" fmla="*/ 8723671 w 9144000"/>
              <a:gd name="connsiteY52" fmla="*/ 6690773 h 6858000"/>
              <a:gd name="connsiteX53" fmla="*/ 8723671 w 9144000"/>
              <a:gd name="connsiteY53" fmla="*/ 6516148 h 6858000"/>
              <a:gd name="connsiteX54" fmla="*/ 0 w 9144000"/>
              <a:gd name="connsiteY54" fmla="*/ 0 h 6858000"/>
              <a:gd name="connsiteX55" fmla="*/ 9144000 w 9144000"/>
              <a:gd name="connsiteY55" fmla="*/ 0 h 6858000"/>
              <a:gd name="connsiteX56" fmla="*/ 9144000 w 9144000"/>
              <a:gd name="connsiteY56" fmla="*/ 6858000 h 6858000"/>
              <a:gd name="connsiteX57" fmla="*/ 0 w 9144000"/>
              <a:gd name="connsiteY5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0" h="6858000">
                <a:moveTo>
                  <a:pt x="8545321" y="6577275"/>
                </a:moveTo>
                <a:lnTo>
                  <a:pt x="8554631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1" y="6608587"/>
                </a:cubicBezTo>
                <a:lnTo>
                  <a:pt x="8552841" y="6608474"/>
                </a:lnTo>
                <a:lnTo>
                  <a:pt x="8545321" y="6608474"/>
                </a:lnTo>
                <a:close/>
                <a:moveTo>
                  <a:pt x="8440532" y="6576165"/>
                </a:moveTo>
                <a:lnTo>
                  <a:pt x="8450870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2" y="6640295"/>
                </a:lnTo>
                <a:close/>
                <a:moveTo>
                  <a:pt x="8359313" y="6554745"/>
                </a:moveTo>
                <a:lnTo>
                  <a:pt x="8357847" y="6557848"/>
                </a:lnTo>
                <a:lnTo>
                  <a:pt x="8338066" y="6599654"/>
                </a:lnTo>
                <a:lnTo>
                  <a:pt x="8338066" y="6661565"/>
                </a:lnTo>
                <a:lnTo>
                  <a:pt x="8406529" y="6661565"/>
                </a:lnTo>
                <a:lnTo>
                  <a:pt x="8406529" y="6638978"/>
                </a:lnTo>
                <a:lnTo>
                  <a:pt x="8363159" y="6638978"/>
                </a:lnTo>
                <a:lnTo>
                  <a:pt x="8363159" y="6618141"/>
                </a:lnTo>
                <a:lnTo>
                  <a:pt x="8402683" y="6618141"/>
                </a:lnTo>
                <a:lnTo>
                  <a:pt x="8402683" y="6596570"/>
                </a:lnTo>
                <a:lnTo>
                  <a:pt x="8363159" y="6596570"/>
                </a:lnTo>
                <a:lnTo>
                  <a:pt x="8363159" y="6577482"/>
                </a:lnTo>
                <a:lnTo>
                  <a:pt x="8406529" y="6577482"/>
                </a:lnTo>
                <a:lnTo>
                  <a:pt x="8406529" y="6554745"/>
                </a:lnTo>
                <a:close/>
                <a:moveTo>
                  <a:pt x="8245576" y="6554726"/>
                </a:moveTo>
                <a:lnTo>
                  <a:pt x="8262083" y="6589123"/>
                </a:lnTo>
                <a:lnTo>
                  <a:pt x="8288527" y="6589123"/>
                </a:lnTo>
                <a:lnTo>
                  <a:pt x="8273963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1" y="6661564"/>
                </a:lnTo>
                <a:lnTo>
                  <a:pt x="8545321" y="6629932"/>
                </a:lnTo>
                <a:lnTo>
                  <a:pt x="8554631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7" y="6554707"/>
                </a:cubicBezTo>
                <a:close/>
                <a:moveTo>
                  <a:pt x="8415496" y="6554707"/>
                </a:moveTo>
                <a:lnTo>
                  <a:pt x="8415496" y="6661470"/>
                </a:lnTo>
                <a:cubicBezTo>
                  <a:pt x="8415496" y="6661470"/>
                  <a:pt x="8435867" y="6661583"/>
                  <a:pt x="8448547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2" y="6554745"/>
                </a:cubicBezTo>
                <a:lnTo>
                  <a:pt x="8447500" y="6554707"/>
                </a:lnTo>
                <a:cubicBezTo>
                  <a:pt x="8436743" y="6554707"/>
                  <a:pt x="8415496" y="6554707"/>
                  <a:pt x="8415496" y="6554707"/>
                </a:cubicBezTo>
                <a:close/>
                <a:moveTo>
                  <a:pt x="8323901" y="6554707"/>
                </a:moveTo>
                <a:lnTo>
                  <a:pt x="8298694" y="6612649"/>
                </a:lnTo>
                <a:lnTo>
                  <a:pt x="8291859" y="6596645"/>
                </a:lnTo>
                <a:lnTo>
                  <a:pt x="8265624" y="6596645"/>
                </a:lnTo>
                <a:lnTo>
                  <a:pt x="8296943" y="6661978"/>
                </a:lnTo>
                <a:lnTo>
                  <a:pt x="8299856" y="6661978"/>
                </a:lnTo>
                <a:lnTo>
                  <a:pt x="8350594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DC9253A4-356A-9740-9187-428DE58AB885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>
          <a:xfrm>
            <a:off x="0" y="0"/>
            <a:ext cx="6096000" cy="6858000"/>
          </a:xfrm>
          <a:gradFill>
            <a:gsLst>
              <a:gs pos="13000">
                <a:schemeClr val="accent1"/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lIns="432000" rIns="360000" bIns="360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1518A119-6232-A242-B4A2-83D06D216BA9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575733" y="6200775"/>
            <a:ext cx="4934115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bg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bg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bg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bg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bg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bg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bg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bg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84BD5-7F9D-AE47-BCAB-D3922B3DA1BC}"/>
              </a:ext>
            </a:extLst>
          </p:cNvPr>
          <p:cNvSpPr>
            <a:spLocks noGrp="1"/>
          </p:cNvSpPr>
          <p:nvPr>
            <p:ph type="dt" sz="half" idx="1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F406A-59D4-BB4E-A45D-EEB4EEBCE329}"/>
              </a:ext>
            </a:extLst>
          </p:cNvPr>
          <p:cNvSpPr>
            <a:spLocks noGrp="1"/>
          </p:cNvSpPr>
          <p:nvPr>
            <p:ph type="ftr" sz="quarter" idx="1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E870A-0204-114F-9189-EE4D27C77AFE}"/>
              </a:ext>
            </a:extLst>
          </p:cNvPr>
          <p:cNvSpPr>
            <a:spLocks noGrp="1"/>
          </p:cNvSpPr>
          <p:nvPr>
            <p:ph type="sldNum" sz="quarter" idx="1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dirty="0"/>
          </a:p>
        </p:txBody>
      </p:sp>
      <p:sp>
        <p:nvSpPr>
          <p:cNvPr id="500" name="Caption">
            <a:extLst>
              <a:ext uri="{FF2B5EF4-FFF2-40B4-BE49-F238E27FC236}">
                <a16:creationId xmlns:a16="http://schemas.microsoft.com/office/drawing/2014/main" id="{3907BEE1-E170-4B45-8716-60BA2FC22521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7947046" y="5912275"/>
            <a:ext cx="3657167" cy="440850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368DF05-568B-8542-8C72-DF1F57E7755B}"/>
              </a:ext>
            </a:extLst>
          </p:cNvPr>
          <p:cNvGrpSpPr/>
          <p:nvPr userDrawn="1"/>
        </p:nvGrpSpPr>
        <p:grpSpPr>
          <a:xfrm>
            <a:off x="12532244" y="-2"/>
            <a:ext cx="3948953" cy="11187339"/>
            <a:chOff x="9399182" y="-2"/>
            <a:chExt cx="2961715" cy="11187339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6F9184D-8E86-4D45-B84F-2FFA5448B70D}"/>
                </a:ext>
              </a:extLst>
            </p:cNvPr>
            <p:cNvSpPr/>
            <p:nvPr userDrawn="1"/>
          </p:nvSpPr>
          <p:spPr>
            <a:xfrm>
              <a:off x="9399182" y="-2"/>
              <a:ext cx="2798651" cy="1101500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 dirty="0"/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C603612C-55C8-C541-8D50-2F8B676C0A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8505" y="1321569"/>
              <a:ext cx="2639327" cy="1095417"/>
            </a:xfrm>
            <a:prstGeom prst="rect">
              <a:avLst/>
            </a:prstGeom>
          </p:spPr>
        </p:pic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A91BC00-A745-1C44-8C0F-2E56EB93F065}"/>
                </a:ext>
              </a:extLst>
            </p:cNvPr>
            <p:cNvSpPr/>
            <p:nvPr userDrawn="1"/>
          </p:nvSpPr>
          <p:spPr>
            <a:xfrm>
              <a:off x="9541497" y="162442"/>
              <a:ext cx="2819400" cy="8145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382585A-4F78-B447-8773-3700C9C77510}"/>
                </a:ext>
              </a:extLst>
            </p:cNvPr>
            <p:cNvSpPr txBox="1"/>
            <p:nvPr userDrawn="1"/>
          </p:nvSpPr>
          <p:spPr>
            <a:xfrm>
              <a:off x="10147060" y="306441"/>
              <a:ext cx="2129588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1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Access programmed text formats by using the ‘Indent More’ button to change the indent level.</a:t>
              </a:r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FA314583-5943-5747-A179-6750C843A6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9694938" y="411250"/>
              <a:ext cx="324017" cy="289055"/>
            </a:xfrm>
            <a:prstGeom prst="round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67736F2-0684-7049-915D-E1AE4FEF1C1F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1677143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sz="1100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B02C5E0-ADB8-2F46-8348-B72DA9D08C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CDE6DBBA-CE9A-2042-B7D5-0165AD2334E5}"/>
                </a:ext>
              </a:extLst>
            </p:cNvPr>
            <p:cNvGrpSpPr/>
            <p:nvPr userDrawn="1"/>
          </p:nvGrpSpPr>
          <p:grpSpPr>
            <a:xfrm>
              <a:off x="9521833" y="3751281"/>
              <a:ext cx="2754815" cy="7436056"/>
              <a:chOff x="9521833" y="2531409"/>
              <a:chExt cx="2754815" cy="7436056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854AB62-018A-CB4B-8521-979E582C96DE}"/>
                  </a:ext>
                </a:extLst>
              </p:cNvPr>
              <p:cNvSpPr txBox="1"/>
              <p:nvPr userDrawn="1"/>
            </p:nvSpPr>
            <p:spPr>
              <a:xfrm>
                <a:off x="9558507" y="3953640"/>
                <a:ext cx="123351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sz="1100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511FF7D6-EE76-9E48-B953-E8C488A6DC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58507" y="415625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5EE5D691-B3DD-7940-A2EE-4F1242AE5D3A}"/>
                  </a:ext>
                </a:extLst>
              </p:cNvPr>
              <p:cNvSpPr txBox="1"/>
              <p:nvPr userDrawn="1"/>
            </p:nvSpPr>
            <p:spPr>
              <a:xfrm>
                <a:off x="9686426" y="5014567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A9D6203-1E48-DF4B-BDC3-B397A843D5F5}"/>
                  </a:ext>
                </a:extLst>
              </p:cNvPr>
              <p:cNvSpPr/>
              <p:nvPr userDrawn="1"/>
            </p:nvSpPr>
            <p:spPr>
              <a:xfrm>
                <a:off x="9541497" y="8556150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3359E59-5350-D34B-A3EA-40E99A3FD6B7}"/>
                  </a:ext>
                </a:extLst>
              </p:cNvPr>
              <p:cNvSpPr txBox="1"/>
              <p:nvPr userDrawn="1"/>
            </p:nvSpPr>
            <p:spPr>
              <a:xfrm>
                <a:off x="9907688" y="8684950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166" name="Graphic 165">
                <a:extLst>
                  <a:ext uri="{FF2B5EF4-FFF2-40B4-BE49-F238E27FC236}">
                    <a16:creationId xmlns:a16="http://schemas.microsoft.com/office/drawing/2014/main" id="{050619D2-D343-C74D-A7AE-3144483692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8695233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00C56975-AB4A-2543-A94B-0493E8E4AF6F}"/>
                  </a:ext>
                </a:extLst>
              </p:cNvPr>
              <p:cNvSpPr txBox="1"/>
              <p:nvPr userDrawn="1"/>
            </p:nvSpPr>
            <p:spPr>
              <a:xfrm>
                <a:off x="9716735" y="9264933"/>
                <a:ext cx="2413353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124988A-7981-B841-BB41-B682BE6C4461}"/>
                  </a:ext>
                </a:extLst>
              </p:cNvPr>
              <p:cNvSpPr txBox="1"/>
              <p:nvPr userDrawn="1"/>
            </p:nvSpPr>
            <p:spPr>
              <a:xfrm>
                <a:off x="9716735" y="8946089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556222D6-2C29-844E-BCEB-F80A3A82B3EB}"/>
                  </a:ext>
                </a:extLst>
              </p:cNvPr>
              <p:cNvSpPr txBox="1"/>
              <p:nvPr userDrawn="1"/>
            </p:nvSpPr>
            <p:spPr>
              <a:xfrm>
                <a:off x="9716735" y="9714610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A64B4767-3CEA-BC46-97EA-2C980219C696}"/>
                  </a:ext>
                </a:extLst>
              </p:cNvPr>
              <p:cNvSpPr/>
              <p:nvPr userDrawn="1"/>
            </p:nvSpPr>
            <p:spPr>
              <a:xfrm>
                <a:off x="9541497" y="7199494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D773D81-6CE7-9842-A402-24F9E5DA7A41}"/>
                  </a:ext>
                </a:extLst>
              </p:cNvPr>
              <p:cNvSpPr txBox="1"/>
              <p:nvPr userDrawn="1"/>
            </p:nvSpPr>
            <p:spPr>
              <a:xfrm>
                <a:off x="9907688" y="7328293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172" name="Graphic 171">
                <a:extLst>
                  <a:ext uri="{FF2B5EF4-FFF2-40B4-BE49-F238E27FC236}">
                    <a16:creationId xmlns:a16="http://schemas.microsoft.com/office/drawing/2014/main" id="{36B14339-67DD-8D4B-B01C-96674861DC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7338576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80D3816-2F37-C44F-BB3D-AAD1BD77FCFA}"/>
                  </a:ext>
                </a:extLst>
              </p:cNvPr>
              <p:cNvSpPr txBox="1"/>
              <p:nvPr userDrawn="1"/>
            </p:nvSpPr>
            <p:spPr>
              <a:xfrm>
                <a:off x="9701720" y="7592477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0A78A0F4-3B2A-0840-B2ED-D10184A35C2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98723" y="7676910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86D47968-FA35-774E-AF51-0C090A1928A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303787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12E64578-3F1D-6649-852E-6A3EAA8D6CB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521833" y="4799341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030BA93C-7BDC-A64D-B6DC-746732C83C30}"/>
                  </a:ext>
                </a:extLst>
              </p:cNvPr>
              <p:cNvSpPr txBox="1"/>
              <p:nvPr userDrawn="1"/>
            </p:nvSpPr>
            <p:spPr>
              <a:xfrm>
                <a:off x="9686426" y="4278760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1050" dirty="0"/>
                  <a:t>Select and download images from the Marketing Resource Database.</a:t>
                </a:r>
              </a:p>
              <a:p>
                <a:pPr lvl="0"/>
                <a:r>
                  <a:rPr lang="en-US" sz="1050" dirty="0"/>
                  <a:t>Add the image to the placeholder.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581B96C2-BEBF-A94F-82A9-8A26BA103B53}"/>
                  </a:ext>
                </a:extLst>
              </p:cNvPr>
              <p:cNvSpPr txBox="1"/>
              <p:nvPr userDrawn="1"/>
            </p:nvSpPr>
            <p:spPr>
              <a:xfrm>
                <a:off x="9674267" y="5297872"/>
                <a:ext cx="2374733" cy="3231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EFE05D7-5CE1-7146-8853-1139A08DF9E6}"/>
                  </a:ext>
                </a:extLst>
              </p:cNvPr>
              <p:cNvSpPr txBox="1"/>
              <p:nvPr userDrawn="1"/>
            </p:nvSpPr>
            <p:spPr>
              <a:xfrm>
                <a:off x="9686426" y="5713129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E8BD0C13-8FBE-394A-910E-10615590B6A1}"/>
                  </a:ext>
                </a:extLst>
              </p:cNvPr>
              <p:cNvSpPr txBox="1"/>
              <p:nvPr userDrawn="1"/>
            </p:nvSpPr>
            <p:spPr>
              <a:xfrm>
                <a:off x="9686426" y="6433219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D7FB5246-47EA-FD4F-8D6E-196E7AD7FA38}"/>
                  </a:ext>
                </a:extLst>
              </p:cNvPr>
              <p:cNvSpPr txBox="1"/>
              <p:nvPr userDrawn="1"/>
            </p:nvSpPr>
            <p:spPr>
              <a:xfrm>
                <a:off x="9674267" y="6863782"/>
                <a:ext cx="2374733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89C480E-A71A-D44E-B608-4344003C99CB}"/>
                  </a:ext>
                </a:extLst>
              </p:cNvPr>
              <p:cNvSpPr/>
              <p:nvPr userDrawn="1"/>
            </p:nvSpPr>
            <p:spPr>
              <a:xfrm>
                <a:off x="9541497" y="2531409"/>
                <a:ext cx="2735151" cy="1326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D62B91F-6210-1449-A8C8-796BD40FAB50}"/>
                  </a:ext>
                </a:extLst>
              </p:cNvPr>
              <p:cNvSpPr txBox="1"/>
              <p:nvPr userDrawn="1"/>
            </p:nvSpPr>
            <p:spPr>
              <a:xfrm>
                <a:off x="9907688" y="2660209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Adjust overlay text box size</a:t>
                </a:r>
              </a:p>
            </p:txBody>
          </p:sp>
          <p:pic>
            <p:nvPicPr>
              <p:cNvPr id="184" name="Graphic 183">
                <a:extLst>
                  <a:ext uri="{FF2B5EF4-FFF2-40B4-BE49-F238E27FC236}">
                    <a16:creationId xmlns:a16="http://schemas.microsoft.com/office/drawing/2014/main" id="{BC18E47A-0D07-5E4B-92C8-9B3BB2EA83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01720" y="2670492"/>
                <a:ext cx="155227" cy="155227"/>
              </a:xfrm>
              <a:prstGeom prst="rect">
                <a:avLst/>
              </a:prstGeom>
            </p:spPr>
          </p:pic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A34A608C-8516-8545-9041-572194C4BC91}"/>
                  </a:ext>
                </a:extLst>
              </p:cNvPr>
              <p:cNvSpPr txBox="1"/>
              <p:nvPr userDrawn="1"/>
            </p:nvSpPr>
            <p:spPr>
              <a:xfrm>
                <a:off x="9701720" y="2924393"/>
                <a:ext cx="2214055" cy="53707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If extra space is required for content, use the size handle on this shape to extend the right edge of the shape to the “2/3rds” slide ruler mark.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Turn on guides (View &gt; Guides) to enable snapping.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31E61DD-2C09-1F45-A7EF-4AD5FA85F952}"/>
                </a:ext>
              </a:extLst>
            </p:cNvPr>
            <p:cNvGrpSpPr/>
            <p:nvPr userDrawn="1"/>
          </p:nvGrpSpPr>
          <p:grpSpPr>
            <a:xfrm>
              <a:off x="9540503" y="2468708"/>
              <a:ext cx="2806644" cy="1181890"/>
              <a:chOff x="9554253" y="2414886"/>
              <a:chExt cx="2806644" cy="118189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E515DAB-7829-4E46-8033-92951355A1AC}"/>
                  </a:ext>
                </a:extLst>
              </p:cNvPr>
              <p:cNvGrpSpPr/>
              <p:nvPr userDrawn="1"/>
            </p:nvGrpSpPr>
            <p:grpSpPr>
              <a:xfrm>
                <a:off x="9554253" y="2414886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5785614C-7308-5841-9902-E01FC7DF0F79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59501F35-B809-2B4D-94F5-1FBC3C009A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9CDE9FBA-1F86-8948-A493-6011E0A7AAC8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45394A56-E008-A14E-AECC-1347077C658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553998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157" name="Graphic 156">
                  <a:extLst>
                    <a:ext uri="{FF2B5EF4-FFF2-40B4-BE49-F238E27FC236}">
                      <a16:creationId xmlns:a16="http://schemas.microsoft.com/office/drawing/2014/main" id="{33074372-DE62-C049-AC9B-F5C2A42664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538972A4-60AB-0A4B-AD4C-080FA47707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79975" y="2820522"/>
                <a:ext cx="1580922" cy="695279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67451783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BF7CE65-A49E-3C40-A08E-4922AF1EE5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1" cy="6858001"/>
          </a:xfrm>
          <a:custGeom>
            <a:avLst/>
            <a:gdLst>
              <a:gd name="connsiteX0" fmla="*/ 8545320 w 9144001"/>
              <a:gd name="connsiteY0" fmla="*/ 6577275 h 6858001"/>
              <a:gd name="connsiteX1" fmla="*/ 8554630 w 9144001"/>
              <a:gd name="connsiteY1" fmla="*/ 6577275 h 6858001"/>
              <a:gd name="connsiteX2" fmla="*/ 8572756 w 9144001"/>
              <a:gd name="connsiteY2" fmla="*/ 6592564 h 6858001"/>
              <a:gd name="connsiteX3" fmla="*/ 8552840 w 9144001"/>
              <a:gd name="connsiteY3" fmla="*/ 6608587 h 6858001"/>
              <a:gd name="connsiteX4" fmla="*/ 8552840 w 9144001"/>
              <a:gd name="connsiteY4" fmla="*/ 6608474 h 6858001"/>
              <a:gd name="connsiteX5" fmla="*/ 8545320 w 9144001"/>
              <a:gd name="connsiteY5" fmla="*/ 6608474 h 6858001"/>
              <a:gd name="connsiteX6" fmla="*/ 8440531 w 9144001"/>
              <a:gd name="connsiteY6" fmla="*/ 6576165 h 6858001"/>
              <a:gd name="connsiteX7" fmla="*/ 8450869 w 9144001"/>
              <a:gd name="connsiteY7" fmla="*/ 6576165 h 6858001"/>
              <a:gd name="connsiteX8" fmla="*/ 8486566 w 9144001"/>
              <a:gd name="connsiteY8" fmla="*/ 6607214 h 6858001"/>
              <a:gd name="connsiteX9" fmla="*/ 8452487 w 9144001"/>
              <a:gd name="connsiteY9" fmla="*/ 6640295 h 6858001"/>
              <a:gd name="connsiteX10" fmla="*/ 8440531 w 9144001"/>
              <a:gd name="connsiteY10" fmla="*/ 6640295 h 6858001"/>
              <a:gd name="connsiteX11" fmla="*/ 8359312 w 9144001"/>
              <a:gd name="connsiteY11" fmla="*/ 6554745 h 6858001"/>
              <a:gd name="connsiteX12" fmla="*/ 8357846 w 9144001"/>
              <a:gd name="connsiteY12" fmla="*/ 6557848 h 6858001"/>
              <a:gd name="connsiteX13" fmla="*/ 8338065 w 9144001"/>
              <a:gd name="connsiteY13" fmla="*/ 6599654 h 6858001"/>
              <a:gd name="connsiteX14" fmla="*/ 8338065 w 9144001"/>
              <a:gd name="connsiteY14" fmla="*/ 6661565 h 6858001"/>
              <a:gd name="connsiteX15" fmla="*/ 8406528 w 9144001"/>
              <a:gd name="connsiteY15" fmla="*/ 6661565 h 6858001"/>
              <a:gd name="connsiteX16" fmla="*/ 8406528 w 9144001"/>
              <a:gd name="connsiteY16" fmla="*/ 6638978 h 6858001"/>
              <a:gd name="connsiteX17" fmla="*/ 8363158 w 9144001"/>
              <a:gd name="connsiteY17" fmla="*/ 6638978 h 6858001"/>
              <a:gd name="connsiteX18" fmla="*/ 8363158 w 9144001"/>
              <a:gd name="connsiteY18" fmla="*/ 6618141 h 6858001"/>
              <a:gd name="connsiteX19" fmla="*/ 8402682 w 9144001"/>
              <a:gd name="connsiteY19" fmla="*/ 6618141 h 6858001"/>
              <a:gd name="connsiteX20" fmla="*/ 8402682 w 9144001"/>
              <a:gd name="connsiteY20" fmla="*/ 6596570 h 6858001"/>
              <a:gd name="connsiteX21" fmla="*/ 8363158 w 9144001"/>
              <a:gd name="connsiteY21" fmla="*/ 6596570 h 6858001"/>
              <a:gd name="connsiteX22" fmla="*/ 8363158 w 9144001"/>
              <a:gd name="connsiteY22" fmla="*/ 6577482 h 6858001"/>
              <a:gd name="connsiteX23" fmla="*/ 8406528 w 9144001"/>
              <a:gd name="connsiteY23" fmla="*/ 6577482 h 6858001"/>
              <a:gd name="connsiteX24" fmla="*/ 8406528 w 9144001"/>
              <a:gd name="connsiteY24" fmla="*/ 6554745 h 6858001"/>
              <a:gd name="connsiteX25" fmla="*/ 8245575 w 9144001"/>
              <a:gd name="connsiteY25" fmla="*/ 6554726 h 6858001"/>
              <a:gd name="connsiteX26" fmla="*/ 8262082 w 9144001"/>
              <a:gd name="connsiteY26" fmla="*/ 6589123 h 6858001"/>
              <a:gd name="connsiteX27" fmla="*/ 8288526 w 9144001"/>
              <a:gd name="connsiteY27" fmla="*/ 6589123 h 6858001"/>
              <a:gd name="connsiteX28" fmla="*/ 8273962 w 9144001"/>
              <a:gd name="connsiteY28" fmla="*/ 6554726 h 6858001"/>
              <a:gd name="connsiteX29" fmla="*/ 8520246 w 9144001"/>
              <a:gd name="connsiteY29" fmla="*/ 6554707 h 6858001"/>
              <a:gd name="connsiteX30" fmla="*/ 8520246 w 9144001"/>
              <a:gd name="connsiteY30" fmla="*/ 6661564 h 6858001"/>
              <a:gd name="connsiteX31" fmla="*/ 8545320 w 9144001"/>
              <a:gd name="connsiteY31" fmla="*/ 6661564 h 6858001"/>
              <a:gd name="connsiteX32" fmla="*/ 8545320 w 9144001"/>
              <a:gd name="connsiteY32" fmla="*/ 6629932 h 6858001"/>
              <a:gd name="connsiteX33" fmla="*/ 8554630 w 9144001"/>
              <a:gd name="connsiteY33" fmla="*/ 6629932 h 6858001"/>
              <a:gd name="connsiteX34" fmla="*/ 8598420 w 9144001"/>
              <a:gd name="connsiteY34" fmla="*/ 6592019 h 6858001"/>
              <a:gd name="connsiteX35" fmla="*/ 8550346 w 9144001"/>
              <a:gd name="connsiteY35" fmla="*/ 6554707 h 6858001"/>
              <a:gd name="connsiteX36" fmla="*/ 8415495 w 9144001"/>
              <a:gd name="connsiteY36" fmla="*/ 6554707 h 6858001"/>
              <a:gd name="connsiteX37" fmla="*/ 8415495 w 9144001"/>
              <a:gd name="connsiteY37" fmla="*/ 6661470 h 6858001"/>
              <a:gd name="connsiteX38" fmla="*/ 8448546 w 9144001"/>
              <a:gd name="connsiteY38" fmla="*/ 6661583 h 6858001"/>
              <a:gd name="connsiteX39" fmla="*/ 8513278 w 9144001"/>
              <a:gd name="connsiteY39" fmla="*/ 6607214 h 6858001"/>
              <a:gd name="connsiteX40" fmla="*/ 8447461 w 9144001"/>
              <a:gd name="connsiteY40" fmla="*/ 6554745 h 6858001"/>
              <a:gd name="connsiteX41" fmla="*/ 8447499 w 9144001"/>
              <a:gd name="connsiteY41" fmla="*/ 6554707 h 6858001"/>
              <a:gd name="connsiteX42" fmla="*/ 8415495 w 9144001"/>
              <a:gd name="connsiteY42" fmla="*/ 6554707 h 6858001"/>
              <a:gd name="connsiteX43" fmla="*/ 8323900 w 9144001"/>
              <a:gd name="connsiteY43" fmla="*/ 6554707 h 6858001"/>
              <a:gd name="connsiteX44" fmla="*/ 8298693 w 9144001"/>
              <a:gd name="connsiteY44" fmla="*/ 6612649 h 6858001"/>
              <a:gd name="connsiteX45" fmla="*/ 8291858 w 9144001"/>
              <a:gd name="connsiteY45" fmla="*/ 6596645 h 6858001"/>
              <a:gd name="connsiteX46" fmla="*/ 8265623 w 9144001"/>
              <a:gd name="connsiteY46" fmla="*/ 6596645 h 6858001"/>
              <a:gd name="connsiteX47" fmla="*/ 8296942 w 9144001"/>
              <a:gd name="connsiteY47" fmla="*/ 6661978 h 6858001"/>
              <a:gd name="connsiteX48" fmla="*/ 8299855 w 9144001"/>
              <a:gd name="connsiteY48" fmla="*/ 6661978 h 6858001"/>
              <a:gd name="connsiteX49" fmla="*/ 8350593 w 9144001"/>
              <a:gd name="connsiteY49" fmla="*/ 6554707 h 6858001"/>
              <a:gd name="connsiteX50" fmla="*/ 8704282 w 9144001"/>
              <a:gd name="connsiteY50" fmla="*/ 6516148 h 6858001"/>
              <a:gd name="connsiteX51" fmla="*/ 8704282 w 9144001"/>
              <a:gd name="connsiteY51" fmla="*/ 6690773 h 6858001"/>
              <a:gd name="connsiteX52" fmla="*/ 8723671 w 9144001"/>
              <a:gd name="connsiteY52" fmla="*/ 6690773 h 6858001"/>
              <a:gd name="connsiteX53" fmla="*/ 8723671 w 9144001"/>
              <a:gd name="connsiteY53" fmla="*/ 6516148 h 6858001"/>
              <a:gd name="connsiteX54" fmla="*/ 0 w 9144001"/>
              <a:gd name="connsiteY54" fmla="*/ 0 h 6858001"/>
              <a:gd name="connsiteX55" fmla="*/ 9144001 w 9144001"/>
              <a:gd name="connsiteY55" fmla="*/ 0 h 6858001"/>
              <a:gd name="connsiteX56" fmla="*/ 9144001 w 9144001"/>
              <a:gd name="connsiteY56" fmla="*/ 6858001 h 6858001"/>
              <a:gd name="connsiteX57" fmla="*/ 0 w 9144001"/>
              <a:gd name="connsiteY5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144001" h="6858001">
                <a:moveTo>
                  <a:pt x="8545320" y="6577275"/>
                </a:moveTo>
                <a:lnTo>
                  <a:pt x="8554630" y="6577275"/>
                </a:lnTo>
                <a:cubicBezTo>
                  <a:pt x="8567006" y="6577275"/>
                  <a:pt x="8572756" y="6583970"/>
                  <a:pt x="8572756" y="6592564"/>
                </a:cubicBezTo>
                <a:cubicBezTo>
                  <a:pt x="8572756" y="6602908"/>
                  <a:pt x="8566130" y="6608587"/>
                  <a:pt x="8552840" y="6608587"/>
                </a:cubicBezTo>
                <a:lnTo>
                  <a:pt x="8552840" y="6608474"/>
                </a:lnTo>
                <a:lnTo>
                  <a:pt x="8545320" y="6608474"/>
                </a:lnTo>
                <a:close/>
                <a:moveTo>
                  <a:pt x="8440531" y="6576165"/>
                </a:moveTo>
                <a:lnTo>
                  <a:pt x="8450869" y="6576165"/>
                </a:lnTo>
                <a:cubicBezTo>
                  <a:pt x="8474172" y="6576165"/>
                  <a:pt x="8486566" y="6587825"/>
                  <a:pt x="8486566" y="6607214"/>
                </a:cubicBezTo>
                <a:cubicBezTo>
                  <a:pt x="8486566" y="6627187"/>
                  <a:pt x="8476095" y="6640295"/>
                  <a:pt x="8452487" y="6640295"/>
                </a:cubicBezTo>
                <a:lnTo>
                  <a:pt x="8440531" y="6640295"/>
                </a:lnTo>
                <a:close/>
                <a:moveTo>
                  <a:pt x="8359312" y="6554745"/>
                </a:moveTo>
                <a:lnTo>
                  <a:pt x="8357846" y="6557848"/>
                </a:lnTo>
                <a:lnTo>
                  <a:pt x="8338065" y="6599654"/>
                </a:lnTo>
                <a:lnTo>
                  <a:pt x="8338065" y="6661565"/>
                </a:lnTo>
                <a:lnTo>
                  <a:pt x="8406528" y="6661565"/>
                </a:lnTo>
                <a:lnTo>
                  <a:pt x="8406528" y="6638978"/>
                </a:lnTo>
                <a:lnTo>
                  <a:pt x="8363158" y="6638978"/>
                </a:lnTo>
                <a:lnTo>
                  <a:pt x="8363158" y="6618141"/>
                </a:lnTo>
                <a:lnTo>
                  <a:pt x="8402682" y="6618141"/>
                </a:lnTo>
                <a:lnTo>
                  <a:pt x="8402682" y="6596570"/>
                </a:lnTo>
                <a:lnTo>
                  <a:pt x="8363158" y="6596570"/>
                </a:lnTo>
                <a:lnTo>
                  <a:pt x="8363158" y="6577482"/>
                </a:lnTo>
                <a:lnTo>
                  <a:pt x="8406528" y="6577482"/>
                </a:lnTo>
                <a:lnTo>
                  <a:pt x="8406528" y="6554745"/>
                </a:lnTo>
                <a:close/>
                <a:moveTo>
                  <a:pt x="8245575" y="6554726"/>
                </a:moveTo>
                <a:lnTo>
                  <a:pt x="8262082" y="6589123"/>
                </a:lnTo>
                <a:lnTo>
                  <a:pt x="8288526" y="6589123"/>
                </a:lnTo>
                <a:lnTo>
                  <a:pt x="8273962" y="6554726"/>
                </a:lnTo>
                <a:close/>
                <a:moveTo>
                  <a:pt x="8520246" y="6554707"/>
                </a:moveTo>
                <a:lnTo>
                  <a:pt x="8520246" y="6661564"/>
                </a:lnTo>
                <a:lnTo>
                  <a:pt x="8545320" y="6661564"/>
                </a:lnTo>
                <a:lnTo>
                  <a:pt x="8545320" y="6629932"/>
                </a:lnTo>
                <a:lnTo>
                  <a:pt x="8554630" y="6629932"/>
                </a:lnTo>
                <a:cubicBezTo>
                  <a:pt x="8583189" y="6629932"/>
                  <a:pt x="8598420" y="6614041"/>
                  <a:pt x="8598420" y="6592019"/>
                </a:cubicBezTo>
                <a:cubicBezTo>
                  <a:pt x="8598439" y="6570486"/>
                  <a:pt x="8581628" y="6554707"/>
                  <a:pt x="8550346" y="6554707"/>
                </a:cubicBezTo>
                <a:close/>
                <a:moveTo>
                  <a:pt x="8415495" y="6554707"/>
                </a:moveTo>
                <a:lnTo>
                  <a:pt x="8415495" y="6661470"/>
                </a:lnTo>
                <a:cubicBezTo>
                  <a:pt x="8415495" y="6661470"/>
                  <a:pt x="8435866" y="6661583"/>
                  <a:pt x="8448546" y="6661583"/>
                </a:cubicBezTo>
                <a:cubicBezTo>
                  <a:pt x="8493382" y="6661583"/>
                  <a:pt x="8513278" y="6638696"/>
                  <a:pt x="8513278" y="6607214"/>
                </a:cubicBezTo>
                <a:cubicBezTo>
                  <a:pt x="8513278" y="6577124"/>
                  <a:pt x="8492335" y="6554745"/>
                  <a:pt x="8447461" y="6554745"/>
                </a:cubicBezTo>
                <a:lnTo>
                  <a:pt x="8447499" y="6554707"/>
                </a:lnTo>
                <a:cubicBezTo>
                  <a:pt x="8436742" y="6554707"/>
                  <a:pt x="8415495" y="6554707"/>
                  <a:pt x="8415495" y="6554707"/>
                </a:cubicBezTo>
                <a:close/>
                <a:moveTo>
                  <a:pt x="8323900" y="6554707"/>
                </a:moveTo>
                <a:lnTo>
                  <a:pt x="8298693" y="6612649"/>
                </a:lnTo>
                <a:lnTo>
                  <a:pt x="8291858" y="6596645"/>
                </a:lnTo>
                <a:lnTo>
                  <a:pt x="8265623" y="6596645"/>
                </a:lnTo>
                <a:lnTo>
                  <a:pt x="8296942" y="6661978"/>
                </a:lnTo>
                <a:lnTo>
                  <a:pt x="8299855" y="6661978"/>
                </a:lnTo>
                <a:lnTo>
                  <a:pt x="8350593" y="6554707"/>
                </a:lnTo>
                <a:close/>
                <a:moveTo>
                  <a:pt x="8704282" y="6516148"/>
                </a:moveTo>
                <a:lnTo>
                  <a:pt x="8704282" y="6690773"/>
                </a:lnTo>
                <a:lnTo>
                  <a:pt x="8723671" y="6690773"/>
                </a:lnTo>
                <a:lnTo>
                  <a:pt x="8723671" y="6516148"/>
                </a:lnTo>
                <a:close/>
                <a:moveTo>
                  <a:pt x="0" y="0"/>
                </a:moveTo>
                <a:lnTo>
                  <a:pt x="9144001" y="0"/>
                </a:lnTo>
                <a:lnTo>
                  <a:pt x="9144001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rIns="43200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image onto slide to add photo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2C3A686-EFBE-6E4D-8020-4014DF4E8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7947045" cy="6857999"/>
          </a:xfrm>
          <a:custGeom>
            <a:avLst/>
            <a:gdLst>
              <a:gd name="connsiteX0" fmla="*/ 0 w 5960284"/>
              <a:gd name="connsiteY0" fmla="*/ 0 h 6857999"/>
              <a:gd name="connsiteX1" fmla="*/ 2705820 w 5960284"/>
              <a:gd name="connsiteY1" fmla="*/ 0 h 6857999"/>
              <a:gd name="connsiteX2" fmla="*/ 5960284 w 5960284"/>
              <a:gd name="connsiteY2" fmla="*/ 6857999 h 6857999"/>
              <a:gd name="connsiteX3" fmla="*/ 0 w 596028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284" h="6857999">
                <a:moveTo>
                  <a:pt x="0" y="0"/>
                </a:moveTo>
                <a:lnTo>
                  <a:pt x="2705820" y="0"/>
                </a:lnTo>
                <a:lnTo>
                  <a:pt x="5960284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95000"/>
                </a:schemeClr>
              </a:gs>
              <a:gs pos="97000">
                <a:schemeClr val="accent1">
                  <a:alpha val="80000"/>
                </a:schemeClr>
              </a:gs>
            </a:gsLst>
            <a:lin ang="5400000" scaled="0"/>
          </a:gradFill>
        </p:spPr>
        <p:txBody>
          <a:bodyPr wrap="square" lIns="432000" tIns="360000" rIns="1080000" bIns="612000"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title.</a:t>
            </a:r>
            <a:br>
              <a:rPr lang="en-US" dirty="0"/>
            </a:br>
            <a:r>
              <a:rPr lang="en-US" dirty="0"/>
              <a:t>3 lines max.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F91C03-68D7-6C4C-845D-95A60CCDC888}"/>
              </a:ext>
            </a:extLst>
          </p:cNvPr>
          <p:cNvGrpSpPr/>
          <p:nvPr userDrawn="1"/>
        </p:nvGrpSpPr>
        <p:grpSpPr>
          <a:xfrm>
            <a:off x="-342618" y="4797149"/>
            <a:ext cx="335281" cy="1365066"/>
            <a:chOff x="-256404" y="360363"/>
            <a:chExt cx="251461" cy="6921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7A67AD-A78D-1040-A099-19C73D75FADD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4B5A1AF-9A26-A642-816C-7E1E37992A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DBBC9F7-B424-1643-B930-EEF94712EB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6CBC82-1BDE-F540-BF3F-712FAD884E18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82B5F3-F5C3-DB4C-B743-A8A59CFF7D42}"/>
                </a:ext>
              </a:extLst>
            </p:cNvPr>
            <p:cNvSpPr txBox="1"/>
            <p:nvPr userDrawn="1"/>
          </p:nvSpPr>
          <p:spPr>
            <a:xfrm rot="16200000">
              <a:off x="-192445" y="662666"/>
              <a:ext cx="123545" cy="8079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TITLE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798FF58-E26B-3647-BDDF-EC266BEA7328}"/>
              </a:ext>
            </a:extLst>
          </p:cNvPr>
          <p:cNvGrpSpPr/>
          <p:nvPr userDrawn="1"/>
        </p:nvGrpSpPr>
        <p:grpSpPr>
          <a:xfrm>
            <a:off x="12532243" y="-1"/>
            <a:ext cx="3832280" cy="6858001"/>
            <a:chOff x="9144000" y="-1"/>
            <a:chExt cx="2874210" cy="685800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580BD2-46D4-6B43-BEB1-7D93D1D56918}"/>
                </a:ext>
              </a:extLst>
            </p:cNvPr>
            <p:cNvSpPr/>
            <p:nvPr userDrawn="1"/>
          </p:nvSpPr>
          <p:spPr>
            <a:xfrm>
              <a:off x="9144000" y="-1"/>
              <a:ext cx="2798651" cy="68580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A61082E-FFDB-C440-87DC-6022E4E82893}"/>
                </a:ext>
              </a:extLst>
            </p:cNvPr>
            <p:cNvGrpSpPr/>
            <p:nvPr userDrawn="1"/>
          </p:nvGrpSpPr>
          <p:grpSpPr>
            <a:xfrm>
              <a:off x="9263395" y="150289"/>
              <a:ext cx="2754815" cy="6013825"/>
              <a:chOff x="9266651" y="185338"/>
              <a:chExt cx="2754815" cy="601382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D97C5F9-1BA0-4346-8BA5-61CA34B0EB56}"/>
                  </a:ext>
                </a:extLst>
              </p:cNvPr>
              <p:cNvSpPr txBox="1"/>
              <p:nvPr userDrawn="1"/>
            </p:nvSpPr>
            <p:spPr>
              <a:xfrm>
                <a:off x="9303325" y="185338"/>
                <a:ext cx="1233511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sz="1100" dirty="0">
                    <a:solidFill>
                      <a:schemeClr val="bg1"/>
                    </a:solidFill>
                  </a:rPr>
                  <a:t>HOW TO ADD AN IMAGE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F29B610-1229-CE4A-AF80-53A2FAABF0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87955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79FAF10-6C7D-2144-8C5C-BFA813F68506}"/>
                  </a:ext>
                </a:extLst>
              </p:cNvPr>
              <p:cNvSpPr txBox="1"/>
              <p:nvPr userDrawn="1"/>
            </p:nvSpPr>
            <p:spPr>
              <a:xfrm>
                <a:off x="9431244" y="1246265"/>
                <a:ext cx="2297338" cy="2762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b="1" dirty="0"/>
                  <a:t>Method 1: </a:t>
                </a:r>
                <a:r>
                  <a:rPr lang="en-US" sz="600" b="0" dirty="0"/>
                  <a:t>from file browser</a:t>
                </a:r>
              </a:p>
              <a:p>
                <a:pPr lvl="1">
                  <a:buNone/>
                </a:pPr>
                <a:r>
                  <a:rPr lang="en-US" sz="1050" dirty="0"/>
                  <a:t>Drag the image onto the slide.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8A50BC6-41D4-CB43-B615-0CB5C5D8CB2E}"/>
                  </a:ext>
                </a:extLst>
              </p:cNvPr>
              <p:cNvGrpSpPr/>
              <p:nvPr userDrawn="1"/>
            </p:nvGrpSpPr>
            <p:grpSpPr>
              <a:xfrm>
                <a:off x="9286315" y="4787848"/>
                <a:ext cx="2735151" cy="1411315"/>
                <a:chOff x="9296567" y="4910411"/>
                <a:chExt cx="2735151" cy="1411315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AF32C62-18B0-5A46-A72E-AB5C72B617B1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14113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3A949284-8769-7C4A-BDA9-47BF5046975F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Change Image</a:t>
                  </a:r>
                </a:p>
              </p:txBody>
            </p:sp>
            <p:pic>
              <p:nvPicPr>
                <p:cNvPr id="80" name="Graphic 79">
                  <a:extLst>
                    <a:ext uri="{FF2B5EF4-FFF2-40B4-BE49-F238E27FC236}">
                      <a16:creationId xmlns:a16="http://schemas.microsoft.com/office/drawing/2014/main" id="{8963D7C6-F2C5-E849-BB93-9E88B87AA57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5DB30AD-2EC9-DB48-BA60-31491FAC1195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619194"/>
                  <a:ext cx="2422981" cy="37394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134938" lvl="1" indent="-13176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Deleting the image may bring the image placeholder to the top layer. Right-click on the placeholder and choose “Send to Back”.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7B40A71-5ED2-4847-B0DF-8C7122BB42A3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5300350"/>
                  <a:ext cx="2422981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First, delete the existing image to reset the photo placeholder functionality.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224A2BA9-4F1F-074F-AEA1-D6E43A8250E8}"/>
                    </a:ext>
                  </a:extLst>
                </p:cNvPr>
                <p:cNvSpPr txBox="1"/>
                <p:nvPr userDrawn="1"/>
              </p:nvSpPr>
              <p:spPr>
                <a:xfrm>
                  <a:off x="9471805" y="6068871"/>
                  <a:ext cx="2422981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marL="0" algn="l" defTabSz="914400" rtl="0" eaLnBrk="1" latinLnBrk="0" hangingPunct="1">
                    <a:spcBef>
                      <a:spcPts val="200"/>
                    </a:spcBef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You can now add a new image as normal.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F4A1271-3D8B-3C49-A3EA-8521CBDB4AF1}"/>
                  </a:ext>
                </a:extLst>
              </p:cNvPr>
              <p:cNvGrpSpPr/>
              <p:nvPr userDrawn="1"/>
            </p:nvGrpSpPr>
            <p:grpSpPr>
              <a:xfrm>
                <a:off x="9286315" y="3431192"/>
                <a:ext cx="2735151" cy="1280928"/>
                <a:chOff x="9286315" y="6976989"/>
                <a:chExt cx="2735151" cy="1280928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C6145E2A-AB77-D243-85C2-139861D4876E}"/>
                    </a:ext>
                  </a:extLst>
                </p:cNvPr>
                <p:cNvSpPr/>
                <p:nvPr userDrawn="1"/>
              </p:nvSpPr>
              <p:spPr>
                <a:xfrm>
                  <a:off x="9286315" y="6976989"/>
                  <a:ext cx="2735151" cy="1280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C6A7522-6011-3549-8AE8-F95DA5F999B9}"/>
                    </a:ext>
                  </a:extLst>
                </p:cNvPr>
                <p:cNvSpPr txBox="1"/>
                <p:nvPr userDrawn="1"/>
              </p:nvSpPr>
              <p:spPr>
                <a:xfrm>
                  <a:off x="9652506" y="7105788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Crop Image</a:t>
                  </a:r>
                </a:p>
              </p:txBody>
            </p:sp>
            <p:pic>
              <p:nvPicPr>
                <p:cNvPr id="73" name="Graphic 72">
                  <a:extLst>
                    <a:ext uri="{FF2B5EF4-FFF2-40B4-BE49-F238E27FC236}">
                      <a16:creationId xmlns:a16="http://schemas.microsoft.com/office/drawing/2014/main" id="{0766D4F4-795E-5245-BF49-8D06B73BD8E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6538" y="7116071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BA13E32-1D69-6744-97E0-5693B3DE481A}"/>
                    </a:ext>
                  </a:extLst>
                </p:cNvPr>
                <p:cNvSpPr txBox="1"/>
                <p:nvPr userDrawn="1"/>
              </p:nvSpPr>
              <p:spPr>
                <a:xfrm>
                  <a:off x="9446538" y="7369972"/>
                  <a:ext cx="2384904" cy="73866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Right-click on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Choose “Crop” from the menu. (       )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Adjust the size and position of the image.</a:t>
                  </a:r>
                </a:p>
                <a:p>
                  <a:pPr lvl="1">
                    <a:defRPr/>
                  </a:pPr>
                  <a:r>
                    <a:rPr lang="en-US" sz="9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cs typeface="Arial" charset="0"/>
                    </a:rPr>
                    <a:t>Press Esc or click outside the image area to exit the cropping mode.</a:t>
                  </a:r>
                </a:p>
              </p:txBody>
            </p:sp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62C33A3E-B57A-5249-A736-062C612AFD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243541" y="7454405"/>
                  <a:ext cx="136897" cy="213643"/>
                </a:xfrm>
                <a:prstGeom prst="rect">
                  <a:avLst/>
                </a:prstGeom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6CE5CB7-4357-AA46-858D-4971B106CB68}"/>
                  </a:ext>
                </a:extLst>
              </p:cNvPr>
              <p:cNvGrpSpPr/>
              <p:nvPr userDrawn="1"/>
            </p:nvGrpSpPr>
            <p:grpSpPr>
              <a:xfrm>
                <a:off x="9266651" y="510458"/>
                <a:ext cx="2617883" cy="651460"/>
                <a:chOff x="12352022" y="513115"/>
                <a:chExt cx="2617883" cy="651460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2CF36A7-43B8-6C4C-86FD-1CD17D70873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538142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A6C5B3E-7B6D-A148-861C-6ACAA92D6CA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2352022" y="1033696"/>
                  <a:ext cx="114706" cy="1147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5B6B6EB-9B89-1347-8F1C-C198506B65AC}"/>
                    </a:ext>
                  </a:extLst>
                </p:cNvPr>
                <p:cNvSpPr txBox="1"/>
                <p:nvPr userDrawn="1"/>
              </p:nvSpPr>
              <p:spPr>
                <a:xfrm>
                  <a:off x="12516615" y="513115"/>
                  <a:ext cx="2453290" cy="6514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>
                    <a:spcBef>
                      <a:spcPts val="1000"/>
                    </a:spcBef>
                    <a:spcAft>
                      <a:spcPts val="300"/>
                    </a:spcAft>
                    <a:defRPr sz="1050" b="0" cap="none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34938" lvl="1" indent="-131763">
                    <a:lnSpc>
                      <a:spcPct val="90000"/>
                    </a:lnSpc>
                    <a:spcAft>
                      <a:spcPts val="300"/>
                    </a:spcAft>
                    <a:buFont typeface="Wingdings" pitchFamily="2" charset="2"/>
                    <a:buChar char="§"/>
                    <a:tabLst/>
                    <a:defRPr sz="9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113" lvl="2" indent="0">
                    <a:spcBef>
                      <a:spcPts val="300"/>
                    </a:spcBef>
                    <a:buFont typeface="Wingdings" pitchFamily="2" charset="2"/>
                    <a:buNone/>
                    <a:tabLst/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lvl3pPr>
                </a:lstStyle>
                <a:p>
                  <a:pPr lvl="0"/>
                  <a:r>
                    <a:rPr lang="en-US" sz="1050" dirty="0"/>
                    <a:t>Select and download images from the Marketing Resource Database.</a:t>
                  </a:r>
                </a:p>
                <a:p>
                  <a:pPr lvl="0"/>
                  <a:r>
                    <a:rPr lang="en-US" sz="1050" dirty="0"/>
                    <a:t>Add the image to the placeholder.</a:t>
                  </a:r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6D606E1-D70D-CF4E-8378-6DE1F7A17FDF}"/>
                  </a:ext>
                </a:extLst>
              </p:cNvPr>
              <p:cNvSpPr txBox="1"/>
              <p:nvPr userDrawn="1"/>
            </p:nvSpPr>
            <p:spPr>
              <a:xfrm>
                <a:off x="9419085" y="1529570"/>
                <a:ext cx="2374733" cy="3231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If there are multiple image placeholders on the slide, select the intended placeholder before dragging in the image to let PowerPoint know where you want it.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AB01998-6407-F04E-89B6-207E3B4416D9}"/>
                  </a:ext>
                </a:extLst>
              </p:cNvPr>
              <p:cNvSpPr txBox="1"/>
              <p:nvPr userDrawn="1"/>
            </p:nvSpPr>
            <p:spPr>
              <a:xfrm>
                <a:off x="9431244" y="1944827"/>
                <a:ext cx="2297338" cy="605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2: </a:t>
                </a:r>
                <a:r>
                  <a:rPr lang="en-US" sz="600" b="0" dirty="0"/>
                  <a:t>Paste from clipboard</a:t>
                </a:r>
              </a:p>
              <a:p>
                <a:pPr lvl="1">
                  <a:buNone/>
                </a:pPr>
                <a:r>
                  <a:rPr lang="en-US" sz="1050" dirty="0"/>
                  <a:t>Select the image placeholder.</a:t>
                </a:r>
              </a:p>
              <a:p>
                <a:pPr lvl="1">
                  <a:buNone/>
                </a:pPr>
                <a:r>
                  <a:rPr lang="en-US" sz="1050" dirty="0"/>
                  <a:t>Right-click or use keyboard shortcuts to paste the image.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F601082-8B9E-E948-93FC-DD6E8E5CABC4}"/>
                  </a:ext>
                </a:extLst>
              </p:cNvPr>
              <p:cNvSpPr txBox="1"/>
              <p:nvPr userDrawn="1"/>
            </p:nvSpPr>
            <p:spPr>
              <a:xfrm>
                <a:off x="9431244" y="2664917"/>
                <a:ext cx="2297338" cy="42165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900"/>
                  </a:spcBef>
                  <a:spcAft>
                    <a:spcPts val="300"/>
                  </a:spcAft>
                  <a:defRPr sz="800" b="1" cap="all" spc="2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0" lvl="1" indent="0">
                  <a:lnSpc>
                    <a:spcPct val="90000"/>
                  </a:lnSpc>
                  <a:spcAft>
                    <a:spcPts val="300"/>
                  </a:spcAft>
                  <a:tabLst/>
                  <a:defRPr sz="12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marL="0" lvl="0" indent="0">
                  <a:buFont typeface="Arial" panose="020B0604020202020204" pitchFamily="34" charset="0"/>
                  <a:buNone/>
                </a:pPr>
                <a:r>
                  <a:rPr lang="en-US" sz="600" dirty="0"/>
                  <a:t>Method 3: </a:t>
                </a:r>
                <a:r>
                  <a:rPr lang="en-US" sz="600" b="0" dirty="0"/>
                  <a:t>Placeholder icon</a:t>
                </a:r>
              </a:p>
              <a:p>
                <a:pPr lvl="1">
                  <a:buNone/>
                </a:pPr>
                <a:r>
                  <a:rPr lang="en-US" sz="1050" dirty="0"/>
                  <a:t>Click the image icon inside the placeholder to browse for an image.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13FBF07-5E2E-9142-A30C-27DB2C07E4EE}"/>
                  </a:ext>
                </a:extLst>
              </p:cNvPr>
              <p:cNvSpPr txBox="1"/>
              <p:nvPr userDrawn="1"/>
            </p:nvSpPr>
            <p:spPr>
              <a:xfrm>
                <a:off x="9419085" y="3095480"/>
                <a:ext cx="2374733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/>
                  <a:t>Note: This icon may be covered by another element.</a:t>
                </a:r>
                <a:br>
                  <a:rPr lang="en-US" sz="700" dirty="0"/>
                </a:br>
                <a:r>
                  <a:rPr lang="en-US" sz="700" dirty="0"/>
                  <a:t>In this case use one of the other methods.</a:t>
                </a:r>
              </a:p>
            </p:txBody>
          </p:sp>
        </p:grpSp>
      </p:grpSp>
      <p:sp>
        <p:nvSpPr>
          <p:cNvPr id="500" name="Caption">
            <a:extLst>
              <a:ext uri="{FF2B5EF4-FFF2-40B4-BE49-F238E27FC236}">
                <a16:creationId xmlns:a16="http://schemas.microsoft.com/office/drawing/2014/main" id="{FBAAECF8-548A-DF48-864C-7FFAC7CE7E0F}"/>
              </a:ext>
            </a:extLst>
          </p:cNvPr>
          <p:cNvSpPr>
            <a:spLocks noGrp="1"/>
          </p:cNvSpPr>
          <p:nvPr>
            <p:ph type="body" sz="quarter" idx="500" hasCustomPrompt="1"/>
          </p:nvPr>
        </p:nvSpPr>
        <p:spPr>
          <a:xfrm>
            <a:off x="7947046" y="5912275"/>
            <a:ext cx="3657167" cy="440850"/>
          </a:xfrm>
          <a:effectLst/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>
                <a:solidFill>
                  <a:schemeClr val="bg1"/>
                </a:solidFill>
                <a:effectLst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27FEE-18EA-A346-B26F-D333D09B92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E954B-AA54-CB4A-BB91-65FA994324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B10A8-70DC-DE4D-92FA-36863B35AB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F6510D4-5C14-4C49-9E12-FE70AD2BF8B5}"/>
              </a:ext>
            </a:extLst>
          </p:cNvPr>
          <p:cNvGrpSpPr/>
          <p:nvPr userDrawn="1"/>
        </p:nvGrpSpPr>
        <p:grpSpPr>
          <a:xfrm>
            <a:off x="574987" y="-246933"/>
            <a:ext cx="11040535" cy="7347304"/>
            <a:chOff x="431240" y="-246933"/>
            <a:chExt cx="8280401" cy="734730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65C18E-D64F-7245-813C-B6B447EDB421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395E244-87CF-F140-BD60-3FFD9A25D3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59353F5-2397-5A4B-9D6C-2A5B382621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A29AC13-8431-6247-9605-4DE6AC19757E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1174909-64CA-EF47-A0A7-204423290ECC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4D91FED-26CC-F144-8BF9-DB64124B41B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97B6B19F-FF08-ED4B-9CCD-CAFF7BF049B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D02FAC6-DC5B-A746-8EF4-D6DB84FFA3D9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0F36343-BBC2-4349-A0F2-4B2E7BBD79F8}"/>
                  </a:ext>
                </a:extLst>
              </p:cNvPr>
              <p:cNvSpPr txBox="1"/>
              <p:nvPr userDrawn="1"/>
            </p:nvSpPr>
            <p:spPr>
              <a:xfrm>
                <a:off x="3914336" y="-176700"/>
                <a:ext cx="1315339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BCE10A83-4DF9-CA4C-8F3D-16220DA1460D}"/>
                  </a:ext>
                </a:extLst>
              </p:cNvPr>
              <p:cNvCxnSpPr>
                <a:cxnSpLocks/>
                <a:stCxn id="51" idx="1"/>
                <a:endCxn id="86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A539B45-3509-C647-A3C5-4AB4B3F91D32}"/>
                  </a:ext>
                </a:extLst>
              </p:cNvPr>
              <p:cNvCxnSpPr>
                <a:cxnSpLocks/>
                <a:stCxn id="51" idx="3"/>
                <a:endCxn id="86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14460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D7070C02-8D3D-AA4B-B6D3-432E3D380E3C}"/>
              </a:ext>
            </a:extLst>
          </p:cNvPr>
          <p:cNvSpPr>
            <a:spLocks noGrp="1"/>
          </p:cNvSpPr>
          <p:nvPr>
            <p:ph sz="quarter" idx="200" hasCustomPrompt="1"/>
          </p:nvPr>
        </p:nvSpPr>
        <p:spPr>
          <a:xfrm>
            <a:off x="575734" y="1233489"/>
            <a:ext cx="11040533" cy="493236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add text, or use the icon to add a table</a:t>
            </a:r>
          </a:p>
          <a:p>
            <a:pPr lvl="1"/>
            <a:r>
              <a:rPr lang="en-US" dirty="0"/>
              <a:t>Body text (second level)</a:t>
            </a:r>
          </a:p>
          <a:p>
            <a:pPr lvl="2"/>
            <a:r>
              <a:rPr lang="en-US" dirty="0"/>
              <a:t>Square bullet (third level)</a:t>
            </a:r>
          </a:p>
          <a:p>
            <a:pPr lvl="3"/>
            <a:r>
              <a:rPr lang="en-US" dirty="0"/>
              <a:t>Dashed bullet (fourth level)</a:t>
            </a:r>
          </a:p>
          <a:p>
            <a:pPr lvl="4"/>
            <a:r>
              <a:rPr lang="en-US" dirty="0"/>
              <a:t>Dashed bullet (fifth level)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Slide TITLE. ALL CAPS. TWO LINES max.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73A7EDA7-F3CC-FE4B-8FF2-546BF052CA2D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575733" y="6200775"/>
            <a:ext cx="9920817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 dirty="0"/>
              <a:t>Footnotes – Levels 2-9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063A222F-451A-4B49-AAE6-41BBAA48AC75}"/>
              </a:ext>
            </a:extLst>
          </p:cNvPr>
          <p:cNvSpPr>
            <a:spLocks noGrp="1"/>
          </p:cNvSpPr>
          <p:nvPr userDrawn="1">
            <p:ph type="dt" sz="half" idx="10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7182972C-B32C-5242-9660-1F857E08362B}"/>
              </a:ext>
            </a:extLst>
          </p:cNvPr>
          <p:cNvSpPr>
            <a:spLocks noGrp="1"/>
          </p:cNvSpPr>
          <p:nvPr userDrawn="1">
            <p:ph type="ftr" sz="quarter" idx="10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02F905D-B5C6-604B-A8D6-931CBE08DB32}"/>
              </a:ext>
            </a:extLst>
          </p:cNvPr>
          <p:cNvSpPr>
            <a:spLocks noGrp="1"/>
          </p:cNvSpPr>
          <p:nvPr userDrawn="1">
            <p:ph type="sldNum" sz="quarter" idx="107"/>
          </p:nvPr>
        </p:nvSpPr>
        <p:spPr/>
        <p:txBody>
          <a:bodyPr/>
          <a:lstStyle/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77C8CE-D482-6D47-A000-443568B2C375}"/>
              </a:ext>
            </a:extLst>
          </p:cNvPr>
          <p:cNvGrpSpPr/>
          <p:nvPr userDrawn="1"/>
        </p:nvGrpSpPr>
        <p:grpSpPr>
          <a:xfrm>
            <a:off x="12532243" y="1"/>
            <a:ext cx="3965960" cy="6857995"/>
            <a:chOff x="9399182" y="0"/>
            <a:chExt cx="2974470" cy="68579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24552C-B575-AE4E-B90E-80386DFFD747}"/>
                </a:ext>
              </a:extLst>
            </p:cNvPr>
            <p:cNvSpPr/>
            <p:nvPr userDrawn="1"/>
          </p:nvSpPr>
          <p:spPr>
            <a:xfrm>
              <a:off x="9399182" y="0"/>
              <a:ext cx="2798651" cy="685799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 dirty="0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2577E3C-2575-9A49-8EA5-9CA05A2E3D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2D26DA-696F-D345-B831-DB4BCF3B6E31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3AAD8B-698C-7A43-ABDF-294888239CF2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824FCF-53BC-444C-88D6-38033E97AEDF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83CA71E-B1B7-6946-92A5-BFD00A4291E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FE6C8C-E609-C848-9C4A-7DCBDF10FCCB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59E50A-7290-8345-AB63-DF07B151FCBA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1677143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sz="1100" dirty="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77E185E-D403-494F-AEBA-AEAB2A57C1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707A63D-0ED3-2649-8C74-DDC556FCF5A9}"/>
                </a:ext>
              </a:extLst>
            </p:cNvPr>
            <p:cNvGrpSpPr/>
            <p:nvPr userDrawn="1"/>
          </p:nvGrpSpPr>
          <p:grpSpPr>
            <a:xfrm>
              <a:off x="9554253" y="3678850"/>
              <a:ext cx="2735151" cy="2655095"/>
              <a:chOff x="9541497" y="2555080"/>
              <a:chExt cx="2735151" cy="265509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7646D57-86DD-CC45-AF75-033441DEAEBB}"/>
                  </a:ext>
                </a:extLst>
              </p:cNvPr>
              <p:cNvGrpSpPr/>
              <p:nvPr userDrawn="1"/>
            </p:nvGrpSpPr>
            <p:grpSpPr>
              <a:xfrm>
                <a:off x="9541497" y="2555080"/>
                <a:ext cx="2735151" cy="2655095"/>
                <a:chOff x="9296567" y="4910411"/>
                <a:chExt cx="2735151" cy="265509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8B63AE3-654D-E346-84F1-DE1585D68864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265509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3FF8F45-C686-3D4E-9541-1D8727406BA0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Automatic paragraph spacing</a:t>
                  </a:r>
                </a:p>
              </p:txBody>
            </p:sp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CB005880-BCA3-A74D-BFE6-ECE18F5208A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7CFF09-C588-D946-9376-69CEAE13234B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5300350"/>
                  <a:ext cx="2271204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 sz="900" dirty="0"/>
                    <a:t>This template automatically adds paragraph spacing between first-level text paragraphs. When pasting in content, remember to delete any extra blank lines from your text.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42737E0-D794-DF4D-B7C0-6CAEC1A43DF9}"/>
                  </a:ext>
                </a:extLst>
              </p:cNvPr>
              <p:cNvGrpSpPr/>
              <p:nvPr userDrawn="1"/>
            </p:nvGrpSpPr>
            <p:grpSpPr>
              <a:xfrm>
                <a:off x="9832250" y="3569700"/>
                <a:ext cx="2074000" cy="1627918"/>
                <a:chOff x="9832250" y="3617325"/>
                <a:chExt cx="2074000" cy="1627918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06E7651E-8190-B943-9721-400134189D6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5660" y="3617325"/>
                  <a:ext cx="1830590" cy="1627918"/>
                </a:xfrm>
                <a:prstGeom prst="rect">
                  <a:avLst/>
                </a:prstGeom>
              </p:spPr>
            </p:pic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A6779F1-2A60-A14F-9868-14C42F8A787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3825943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4D2FEFE-94D7-2F4D-B902-718C10873F5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4714218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FD489AF-FA3E-5644-86FC-3A5B05E7B94F}"/>
                    </a:ext>
                  </a:extLst>
                </p:cNvPr>
                <p:cNvSpPr txBox="1"/>
                <p:nvPr userDrawn="1"/>
              </p:nvSpPr>
              <p:spPr>
                <a:xfrm>
                  <a:off x="9832250" y="3828243"/>
                  <a:ext cx="257282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0708852-B6D4-5043-86A8-0181B47AF502}"/>
                    </a:ext>
                  </a:extLst>
                </p:cNvPr>
                <p:cNvSpPr txBox="1"/>
                <p:nvPr userDrawn="1"/>
              </p:nvSpPr>
              <p:spPr>
                <a:xfrm>
                  <a:off x="9832250" y="4721742"/>
                  <a:ext cx="257282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0F7566-5DFC-224D-B550-F17C772A4956}"/>
                </a:ext>
              </a:extLst>
            </p:cNvPr>
            <p:cNvGrpSpPr/>
            <p:nvPr userDrawn="1"/>
          </p:nvGrpSpPr>
          <p:grpSpPr>
            <a:xfrm>
              <a:off x="9558506" y="2409506"/>
              <a:ext cx="2639327" cy="684608"/>
              <a:chOff x="9558506" y="2476806"/>
              <a:chExt cx="2639327" cy="68460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40B4C7C-60B8-0147-B275-9FA9F934BCF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41172" y="2476806"/>
                <a:ext cx="1756661" cy="68460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185F31-1C0F-C84F-82F7-CDE92D5E8462}"/>
                  </a:ext>
                </a:extLst>
              </p:cNvPr>
              <p:cNvSpPr/>
              <p:nvPr userDrawn="1"/>
            </p:nvSpPr>
            <p:spPr>
              <a:xfrm>
                <a:off x="9558506" y="2476806"/>
                <a:ext cx="882666" cy="684608"/>
              </a:xfrm>
              <a:prstGeom prst="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D7D6324-A232-CF4B-A35D-7883E63DC01B}"/>
                  </a:ext>
                </a:extLst>
              </p:cNvPr>
              <p:cNvSpPr txBox="1"/>
              <p:nvPr userDrawn="1"/>
            </p:nvSpPr>
            <p:spPr>
              <a:xfrm>
                <a:off x="9635558" y="2549805"/>
                <a:ext cx="676269" cy="43088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Note: </a:t>
                </a:r>
                <a:b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US" sz="7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For numbered lists, see the most up-to-date Asset File.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DACB142-1234-41D1-A255-A168CB3FBFEC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8589F60-2D66-4B46-AE58-9B3DF45E0D04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FD0186C-A219-4155-8D46-C05A3751B2ED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F54F593-ABB9-4B7D-9C12-B4429591BE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62EE7AD-C4E7-4E65-AECC-33E75355E5A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3DB76AE-3F4F-4A19-B966-91F70FF0FAD9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553998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36" name="Graphic 35">
                  <a:extLst>
                    <a:ext uri="{FF2B5EF4-FFF2-40B4-BE49-F238E27FC236}">
                      <a16:creationId xmlns:a16="http://schemas.microsoft.com/office/drawing/2014/main" id="{32568DFB-2F01-47B2-BE59-F2DE9D014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9414905-E52D-4947-8B5C-2CE4F2F3689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148179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(Headsho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733D6C8-2947-664C-94C0-9AD79C24D8BC}"/>
              </a:ext>
            </a:extLst>
          </p:cNvPr>
          <p:cNvSpPr/>
          <p:nvPr userDrawn="1"/>
        </p:nvSpPr>
        <p:spPr>
          <a:xfrm flipH="1">
            <a:off x="-1" y="2402809"/>
            <a:ext cx="12192000" cy="329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40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98A494-7A59-1347-AC1A-9CEFC6F3BA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74629" y="2402809"/>
            <a:ext cx="5717371" cy="3294098"/>
          </a:xfrm>
          <a:custGeom>
            <a:avLst/>
            <a:gdLst>
              <a:gd name="connsiteX0" fmla="*/ 0 w 4288028"/>
              <a:gd name="connsiteY0" fmla="*/ 0 h 3294098"/>
              <a:gd name="connsiteX1" fmla="*/ 4288028 w 4288028"/>
              <a:gd name="connsiteY1" fmla="*/ 0 h 3294098"/>
              <a:gd name="connsiteX2" fmla="*/ 4288028 w 4288028"/>
              <a:gd name="connsiteY2" fmla="*/ 3294098 h 3294098"/>
              <a:gd name="connsiteX3" fmla="*/ 1563214 w 4288028"/>
              <a:gd name="connsiteY3" fmla="*/ 3294098 h 32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028" h="3294098">
                <a:moveTo>
                  <a:pt x="0" y="0"/>
                </a:moveTo>
                <a:lnTo>
                  <a:pt x="4288028" y="0"/>
                </a:lnTo>
                <a:lnTo>
                  <a:pt x="4288028" y="3294098"/>
                </a:lnTo>
                <a:lnTo>
                  <a:pt x="1563214" y="32940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Ins="432000" anchor="ctr">
            <a:noAutofit/>
          </a:bodyPr>
          <a:lstStyle>
            <a:lvl1pPr marL="0" indent="0" algn="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 or headshot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1CCCAA-D40E-B44E-A126-920CC9538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4" y="1219067"/>
            <a:ext cx="11040533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2CA3D9-DBCD-8543-9EF3-77B6B03F5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2714222"/>
            <a:ext cx="5520267" cy="26712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20638" indent="0">
              <a:spcAft>
                <a:spcPts val="300"/>
              </a:spcAft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</a:defRPr>
            </a:lvl1pPr>
            <a:lvl2pPr marL="20638" indent="0">
              <a:spcAft>
                <a:spcPts val="200"/>
              </a:spcAft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2pPr>
            <a:lvl3pPr marL="20638" indent="0">
              <a:spcAft>
                <a:spcPts val="200"/>
              </a:spcAft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3pPr>
            <a:lvl4pPr marL="20638" indent="0">
              <a:spcAft>
                <a:spcPts val="200"/>
              </a:spcAft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20638" indent="0">
              <a:spcAft>
                <a:spcPts val="200"/>
              </a:spcAft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5pPr>
            <a:lvl6pPr marL="20638" indent="0">
              <a:buNone/>
              <a:tabLst/>
              <a:defRPr>
                <a:solidFill>
                  <a:schemeClr val="bg1"/>
                </a:solidFill>
              </a:defRPr>
            </a:lvl6pPr>
            <a:lvl7pPr marL="20638" indent="0">
              <a:buNone/>
              <a:tabLst/>
              <a:defRPr>
                <a:solidFill>
                  <a:schemeClr val="bg1"/>
                </a:solidFill>
              </a:defRPr>
            </a:lvl7pPr>
            <a:lvl8pPr marL="20638" indent="0">
              <a:buNone/>
              <a:tabLst/>
              <a:defRPr>
                <a:solidFill>
                  <a:schemeClr val="bg1"/>
                </a:solidFill>
              </a:defRPr>
            </a:lvl8pPr>
            <a:lvl9pPr marL="20638" indent="0">
              <a:buNone/>
              <a:tabLst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FD17EA-819F-DD45-8311-F838F6249E1A}"/>
              </a:ext>
            </a:extLst>
          </p:cNvPr>
          <p:cNvSpPr/>
          <p:nvPr userDrawn="1"/>
        </p:nvSpPr>
        <p:spPr>
          <a:xfrm flipH="1">
            <a:off x="0" y="6029562"/>
            <a:ext cx="9041763" cy="427439"/>
          </a:xfrm>
          <a:custGeom>
            <a:avLst/>
            <a:gdLst>
              <a:gd name="connsiteX0" fmla="*/ 6781322 w 6781322"/>
              <a:gd name="connsiteY0" fmla="*/ 0 h 427439"/>
              <a:gd name="connsiteX1" fmla="*/ 6376846 w 6781322"/>
              <a:gd name="connsiteY1" fmla="*/ 0 h 427439"/>
              <a:gd name="connsiteX2" fmla="*/ 607317 w 6781322"/>
              <a:gd name="connsiteY2" fmla="*/ 0 h 427439"/>
              <a:gd name="connsiteX3" fmla="*/ 202841 w 6781322"/>
              <a:gd name="connsiteY3" fmla="*/ 0 h 427439"/>
              <a:gd name="connsiteX4" fmla="*/ 0 w 6781322"/>
              <a:gd name="connsiteY4" fmla="*/ 427439 h 427439"/>
              <a:gd name="connsiteX5" fmla="*/ 404476 w 6781322"/>
              <a:gd name="connsiteY5" fmla="*/ 427439 h 427439"/>
              <a:gd name="connsiteX6" fmla="*/ 6376846 w 6781322"/>
              <a:gd name="connsiteY6" fmla="*/ 427439 h 427439"/>
              <a:gd name="connsiteX7" fmla="*/ 6781322 w 6781322"/>
              <a:gd name="connsiteY7" fmla="*/ 427439 h 4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322" h="427439">
                <a:moveTo>
                  <a:pt x="6781322" y="0"/>
                </a:moveTo>
                <a:lnTo>
                  <a:pt x="6376846" y="0"/>
                </a:lnTo>
                <a:lnTo>
                  <a:pt x="607317" y="0"/>
                </a:lnTo>
                <a:lnTo>
                  <a:pt x="202841" y="0"/>
                </a:lnTo>
                <a:lnTo>
                  <a:pt x="0" y="427439"/>
                </a:lnTo>
                <a:lnTo>
                  <a:pt x="404476" y="427439"/>
                </a:lnTo>
                <a:lnTo>
                  <a:pt x="6376846" y="427439"/>
                </a:lnTo>
                <a:lnTo>
                  <a:pt x="6781322" y="42743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4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32357E-8001-BB4B-B6BD-AEA8426DD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464" y="5966248"/>
            <a:ext cx="2868545" cy="55520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8154AF59-E4FF-3346-B926-57EDAB1FE062}"/>
              </a:ext>
            </a:extLst>
          </p:cNvPr>
          <p:cNvGrpSpPr/>
          <p:nvPr userDrawn="1"/>
        </p:nvGrpSpPr>
        <p:grpSpPr>
          <a:xfrm>
            <a:off x="-342618" y="1261817"/>
            <a:ext cx="335281" cy="787628"/>
            <a:chOff x="-256404" y="360363"/>
            <a:chExt cx="251461" cy="69215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6AB50BF-4718-484C-B6EA-0C330459021B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30C18D2-1D99-164F-A515-FE124A48FC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10DDE84-4C05-1A4A-A2D8-AAE8FB3D34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EB97B8-81FD-4541-B92C-ADB8AD94CD4E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9FF21D-3A71-2548-A8D3-8888EABDC88B}"/>
                </a:ext>
              </a:extLst>
            </p:cNvPr>
            <p:cNvSpPr txBox="1"/>
            <p:nvPr userDrawn="1"/>
          </p:nvSpPr>
          <p:spPr>
            <a:xfrm rot="16200000">
              <a:off x="-359580" y="622270"/>
              <a:ext cx="457823" cy="161583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THANK YOU</a:t>
              </a:r>
              <a:b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MESSAGE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5D3DB86-D979-BC43-82F9-D7DB16BFB915}"/>
              </a:ext>
            </a:extLst>
          </p:cNvPr>
          <p:cNvGrpSpPr/>
          <p:nvPr userDrawn="1"/>
        </p:nvGrpSpPr>
        <p:grpSpPr>
          <a:xfrm>
            <a:off x="-342618" y="3367324"/>
            <a:ext cx="335281" cy="1365066"/>
            <a:chOff x="-256404" y="360363"/>
            <a:chExt cx="251461" cy="69215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BE9AB7B-CC36-1C48-8850-B428D53FD54E}"/>
                </a:ext>
              </a:extLst>
            </p:cNvPr>
            <p:cNvGrpSpPr/>
            <p:nvPr userDrawn="1"/>
          </p:nvGrpSpPr>
          <p:grpSpPr>
            <a:xfrm rot="16200000">
              <a:off x="-476749" y="580708"/>
              <a:ext cx="692152" cy="251461"/>
              <a:chOff x="431800" y="-235792"/>
              <a:chExt cx="4400551" cy="235792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83BC659-DE1A-AD46-BABB-4216D5152A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6C4EDB7-BE73-C648-8454-EDBF3A3BCE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F7CC41-3485-F345-AD6D-DA420283A295}"/>
                  </a:ext>
                </a:extLst>
              </p:cNvPr>
              <p:cNvSpPr/>
              <p:nvPr userDrawn="1"/>
            </p:nvSpPr>
            <p:spPr>
              <a:xfrm rot="5400000">
                <a:off x="2514180" y="-2318172"/>
                <a:ext cx="235791" cy="4400551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CDD96D5-24AE-C84E-9626-2669E4455CE7}"/>
                </a:ext>
              </a:extLst>
            </p:cNvPr>
            <p:cNvSpPr txBox="1"/>
            <p:nvPr userDrawn="1"/>
          </p:nvSpPr>
          <p:spPr>
            <a:xfrm rot="16200000">
              <a:off x="-300948" y="662666"/>
              <a:ext cx="340562" cy="8079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CONTACT INFO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E31308-5073-4344-9CE0-58B65E2EFAD8}"/>
              </a:ext>
            </a:extLst>
          </p:cNvPr>
          <p:cNvGrpSpPr/>
          <p:nvPr userDrawn="1"/>
        </p:nvGrpSpPr>
        <p:grpSpPr>
          <a:xfrm>
            <a:off x="12532244" y="-1"/>
            <a:ext cx="3948953" cy="9888233"/>
            <a:chOff x="9399182" y="-1"/>
            <a:chExt cx="2961715" cy="988823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E76269E-8C78-D343-B169-EBF41DC6C7A1}"/>
                </a:ext>
              </a:extLst>
            </p:cNvPr>
            <p:cNvSpPr/>
            <p:nvPr userDrawn="1"/>
          </p:nvSpPr>
          <p:spPr>
            <a:xfrm>
              <a:off x="9399182" y="-1"/>
              <a:ext cx="2798651" cy="97486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 dirty="0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F246FA3C-064F-9848-8568-CFCFAD4056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8506" y="1323797"/>
              <a:ext cx="2632538" cy="53243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71C85D-BA5D-4D49-929C-B172CAD4A8DC}"/>
                </a:ext>
              </a:extLst>
            </p:cNvPr>
            <p:cNvSpPr txBox="1"/>
            <p:nvPr userDrawn="1"/>
          </p:nvSpPr>
          <p:spPr>
            <a:xfrm>
              <a:off x="9558507" y="3874407"/>
              <a:ext cx="1233511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sz="1100" dirty="0">
                  <a:solidFill>
                    <a:schemeClr val="bg1"/>
                  </a:solidFill>
                </a:rPr>
                <a:t>HOW TO ADD AN IMAGE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6343EF-AD02-7847-99E6-3F12C4DE8D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4077024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9BD887-3769-7E4A-84E6-A89C01DFBF0B}"/>
                </a:ext>
              </a:extLst>
            </p:cNvPr>
            <p:cNvSpPr txBox="1"/>
            <p:nvPr userDrawn="1"/>
          </p:nvSpPr>
          <p:spPr>
            <a:xfrm>
              <a:off x="9686426" y="4935334"/>
              <a:ext cx="2297338" cy="2762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b="1" dirty="0"/>
                <a:t>Method 1:</a:t>
              </a:r>
              <a:r>
                <a:rPr lang="en-US" sz="600" b="0" dirty="0"/>
                <a:t>from file browser</a:t>
              </a:r>
            </a:p>
            <a:p>
              <a:pPr lvl="1">
                <a:buNone/>
              </a:pPr>
              <a:r>
                <a:rPr lang="en-US" sz="1050" dirty="0"/>
                <a:t>Drag the image onto the slide.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BB7DFA5-86A8-2241-81D4-51CD6B2BCFFE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FA83002-5E66-5C4C-9655-0BA18B87C2B0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1F513F-7453-184B-BF9C-0FE3D213F374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DA1384A2-99EA-8F47-831A-0F69FD1BD1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36DB6E4-613B-B043-BEEC-D9B02A473D15}"/>
                </a:ext>
              </a:extLst>
            </p:cNvPr>
            <p:cNvGrpSpPr/>
            <p:nvPr userDrawn="1"/>
          </p:nvGrpSpPr>
          <p:grpSpPr>
            <a:xfrm>
              <a:off x="9541497" y="8476917"/>
              <a:ext cx="2735151" cy="1411315"/>
              <a:chOff x="9296567" y="4910411"/>
              <a:chExt cx="2735151" cy="141131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4B99D08-66F1-204B-AE0E-AE40EE746E64}"/>
                  </a:ext>
                </a:extLst>
              </p:cNvPr>
              <p:cNvSpPr/>
              <p:nvPr userDrawn="1"/>
            </p:nvSpPr>
            <p:spPr>
              <a:xfrm>
                <a:off x="9296567" y="4910411"/>
                <a:ext cx="2735151" cy="14113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89DB38A-645F-144A-95C6-B29245BB782C}"/>
                  </a:ext>
                </a:extLst>
              </p:cNvPr>
              <p:cNvSpPr txBox="1"/>
              <p:nvPr userDrawn="1"/>
            </p:nvSpPr>
            <p:spPr>
              <a:xfrm>
                <a:off x="9662758" y="5039211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Change Image</a:t>
                </a:r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5844EBB1-69EC-374A-973E-FDB923CB63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56790" y="5049494"/>
                <a:ext cx="155227" cy="155227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7D2CE2-0888-254D-8182-E8B9B984C27C}"/>
                  </a:ext>
                </a:extLst>
              </p:cNvPr>
              <p:cNvSpPr txBox="1"/>
              <p:nvPr userDrawn="1"/>
            </p:nvSpPr>
            <p:spPr>
              <a:xfrm>
                <a:off x="9471805" y="5619194"/>
                <a:ext cx="2422981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34938" lvl="1" indent="-13176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/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Deleting the image may bring the image placeholder to the top layer. Right-click on the placeholder and choose “Send to Back”.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BEAE704-A4F2-8846-BBA0-A78F408CC4F6}"/>
                  </a:ext>
                </a:extLst>
              </p:cNvPr>
              <p:cNvSpPr txBox="1"/>
              <p:nvPr userDrawn="1"/>
            </p:nvSpPr>
            <p:spPr>
              <a:xfrm>
                <a:off x="9471805" y="5300350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First, delete the existing image to reset the photo placeholder functionality.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27C2E6-4B03-3E40-A5C3-2897F09BF8B9}"/>
                  </a:ext>
                </a:extLst>
              </p:cNvPr>
              <p:cNvSpPr txBox="1"/>
              <p:nvPr userDrawn="1"/>
            </p:nvSpPr>
            <p:spPr>
              <a:xfrm>
                <a:off x="9471805" y="6068871"/>
                <a:ext cx="2422981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You can now add a new image as normal.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BD4996-1151-B14E-92B4-B6EB0B20C0D1}"/>
                </a:ext>
              </a:extLst>
            </p:cNvPr>
            <p:cNvGrpSpPr/>
            <p:nvPr userDrawn="1"/>
          </p:nvGrpSpPr>
          <p:grpSpPr>
            <a:xfrm>
              <a:off x="9541497" y="7120261"/>
              <a:ext cx="2735151" cy="1280928"/>
              <a:chOff x="9286315" y="6976989"/>
              <a:chExt cx="2735151" cy="1280928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00FE895-1720-AB4B-9E0F-91C2C382303D}"/>
                  </a:ext>
                </a:extLst>
              </p:cNvPr>
              <p:cNvSpPr/>
              <p:nvPr userDrawn="1"/>
            </p:nvSpPr>
            <p:spPr>
              <a:xfrm>
                <a:off x="9286315" y="6976989"/>
                <a:ext cx="2735151" cy="12809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155C23-A6FC-4149-BF55-6313E95865F9}"/>
                  </a:ext>
                </a:extLst>
              </p:cNvPr>
              <p:cNvSpPr txBox="1"/>
              <p:nvPr userDrawn="1"/>
            </p:nvSpPr>
            <p:spPr>
              <a:xfrm>
                <a:off x="9652506" y="7105788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Crop Image</a:t>
                </a:r>
              </a:p>
            </p:txBody>
          </p:sp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D666C49D-563C-9144-B854-B5D8FFA16E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46538" y="7116071"/>
                <a:ext cx="155227" cy="155227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BE64FA-7748-1349-89EC-902B4A25BD00}"/>
                  </a:ext>
                </a:extLst>
              </p:cNvPr>
              <p:cNvSpPr txBox="1"/>
              <p:nvPr userDrawn="1"/>
            </p:nvSpPr>
            <p:spPr>
              <a:xfrm>
                <a:off x="9446538" y="7369972"/>
                <a:ext cx="2384904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Right-click on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Choose “Crop” from the menu. (       )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Adjust the size and position of the image.</a:t>
                </a:r>
              </a:p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Press Esc or click outside the image area to exit the cropping mode.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BED6E0D-C534-0B4E-9ADA-CEEA5779E7B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243541" y="7454405"/>
                <a:ext cx="136897" cy="213643"/>
              </a:xfrm>
              <a:prstGeom prst="rect">
                <a:avLst/>
              </a:prstGeom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ADEF5FC-92F8-0E47-9385-A4F9D9B30AF8}"/>
                </a:ext>
              </a:extLst>
            </p:cNvPr>
            <p:cNvGrpSpPr/>
            <p:nvPr userDrawn="1"/>
          </p:nvGrpSpPr>
          <p:grpSpPr>
            <a:xfrm>
              <a:off x="9521833" y="4199527"/>
              <a:ext cx="2617883" cy="651460"/>
              <a:chOff x="12352022" y="513115"/>
              <a:chExt cx="2617883" cy="65146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7B0499E-8D11-9D4A-A286-DEBDE961097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538142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D2B337-235A-7742-931F-C88DF26DF94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352022" y="1033696"/>
                <a:ext cx="114706" cy="1147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7FC906-94A4-9340-B80B-5A4321C7FD97}"/>
                  </a:ext>
                </a:extLst>
              </p:cNvPr>
              <p:cNvSpPr txBox="1"/>
              <p:nvPr userDrawn="1"/>
            </p:nvSpPr>
            <p:spPr>
              <a:xfrm>
                <a:off x="12516615" y="513115"/>
                <a:ext cx="2453290" cy="65146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1050" dirty="0"/>
                  <a:t>Select and download images from the Marketing Resource Database.</a:t>
                </a:r>
              </a:p>
              <a:p>
                <a:pPr lvl="0"/>
                <a:r>
                  <a:rPr lang="en-US" sz="1050" dirty="0"/>
                  <a:t>Add the image to the placeholder.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DD3CB3-E4D8-D945-AB52-C6152FB5CEEE}"/>
                </a:ext>
              </a:extLst>
            </p:cNvPr>
            <p:cNvSpPr txBox="1"/>
            <p:nvPr userDrawn="1"/>
          </p:nvSpPr>
          <p:spPr>
            <a:xfrm>
              <a:off x="9674267" y="5218639"/>
              <a:ext cx="2374733" cy="3231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If there are multiple image placeholders on the slide, select the intended placeholder before dragging in the image to let PowerPoint know where you want it.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294DF0-4D25-5543-B7E9-64BC32586F13}"/>
                </a:ext>
              </a:extLst>
            </p:cNvPr>
            <p:cNvSpPr txBox="1"/>
            <p:nvPr userDrawn="1"/>
          </p:nvSpPr>
          <p:spPr>
            <a:xfrm>
              <a:off x="9686426" y="5633896"/>
              <a:ext cx="2297338" cy="6055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2:</a:t>
              </a:r>
              <a:r>
                <a:rPr lang="en-US" sz="600" b="0" dirty="0"/>
                <a:t>Paste from clipboard</a:t>
              </a:r>
            </a:p>
            <a:p>
              <a:pPr lvl="1">
                <a:buNone/>
              </a:pPr>
              <a:r>
                <a:rPr lang="en-US" sz="1050" dirty="0"/>
                <a:t>Select the image placeholder.</a:t>
              </a:r>
            </a:p>
            <a:p>
              <a:pPr lvl="1">
                <a:buNone/>
              </a:pPr>
              <a:r>
                <a:rPr lang="en-US" sz="1050" dirty="0"/>
                <a:t>Right-click or use keyboard shortcuts to paste the image.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593A18-4AA6-1740-8742-F41540517E1F}"/>
                </a:ext>
              </a:extLst>
            </p:cNvPr>
            <p:cNvSpPr txBox="1"/>
            <p:nvPr userDrawn="1"/>
          </p:nvSpPr>
          <p:spPr>
            <a:xfrm>
              <a:off x="9686426" y="6353986"/>
              <a:ext cx="2297338" cy="42165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900"/>
                </a:spcBef>
                <a:spcAft>
                  <a:spcPts val="300"/>
                </a:spcAft>
                <a:defRPr sz="800" b="1" cap="all" spc="2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0" lvl="1" indent="0">
                <a:lnSpc>
                  <a:spcPct val="90000"/>
                </a:lnSpc>
                <a:spcAft>
                  <a:spcPts val="300"/>
                </a:spcAft>
                <a:tabLst/>
                <a:defRPr sz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marL="0" lvl="0" indent="0">
                <a:buFont typeface="Arial" panose="020B0604020202020204" pitchFamily="34" charset="0"/>
                <a:buNone/>
              </a:pPr>
              <a:r>
                <a:rPr lang="en-US" sz="600" dirty="0"/>
                <a:t>Method 3:</a:t>
              </a:r>
              <a:r>
                <a:rPr lang="en-US" sz="600" b="0" dirty="0"/>
                <a:t>Placeholder icon</a:t>
              </a:r>
            </a:p>
            <a:p>
              <a:pPr lvl="1">
                <a:buNone/>
              </a:pPr>
              <a:r>
                <a:rPr lang="en-US" sz="1050" dirty="0"/>
                <a:t>Click the image icon inside the placeholder to browse for an image.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6F856D-C4D3-334A-B1FE-BDBA5CA3B0E1}"/>
                </a:ext>
              </a:extLst>
            </p:cNvPr>
            <p:cNvSpPr txBox="1"/>
            <p:nvPr userDrawn="1"/>
          </p:nvSpPr>
          <p:spPr>
            <a:xfrm>
              <a:off x="9674267" y="6784549"/>
              <a:ext cx="2374733" cy="21544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lvl="0">
                <a:spcBef>
                  <a:spcPts val="1600"/>
                </a:spcBef>
                <a:spcAft>
                  <a:spcPts val="300"/>
                </a:spcAft>
                <a:defRPr sz="1050" b="0" cap="none" spc="0" baseline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34938" lvl="1" indent="-131763">
                <a:lnSpc>
                  <a:spcPct val="90000"/>
                </a:lnSpc>
                <a:spcAft>
                  <a:spcPts val="300"/>
                </a:spcAft>
                <a:buFont typeface="Wingdings" pitchFamily="2" charset="2"/>
                <a:buChar char="§"/>
                <a:tabLst/>
                <a:defRPr sz="9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113" lvl="2" indent="0">
                <a:spcBef>
                  <a:spcPts val="300"/>
                </a:spcBef>
                <a:buFont typeface="Wingdings" pitchFamily="2" charset="2"/>
                <a:buNone/>
                <a:tabLst/>
                <a:defRPr sz="800">
                  <a:solidFill>
                    <a:schemeClr val="bg1">
                      <a:lumMod val="85000"/>
                    </a:schemeClr>
                  </a:solidFill>
                </a:defRPr>
              </a:lvl3pPr>
            </a:lstStyle>
            <a:p>
              <a:pPr lvl="2"/>
              <a:r>
                <a:rPr lang="en-US" sz="700" dirty="0"/>
                <a:t>Note: This icon may be covered by another element.</a:t>
              </a:r>
              <a:br>
                <a:rPr lang="en-US" sz="700" dirty="0"/>
              </a:br>
              <a:r>
                <a:rPr lang="en-US" sz="700" dirty="0"/>
                <a:t>In this case use one of the other methods.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0AAF54-7965-B142-B874-EE47EADD6C0A}"/>
                </a:ext>
              </a:extLst>
            </p:cNvPr>
            <p:cNvSpPr txBox="1"/>
            <p:nvPr userDrawn="1"/>
          </p:nvSpPr>
          <p:spPr>
            <a:xfrm>
              <a:off x="9558507" y="1119891"/>
              <a:ext cx="1677143" cy="169277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n-US" sz="1100" dirty="0">
                  <a:solidFill>
                    <a:schemeClr val="bg1"/>
                  </a:solidFill>
                </a:rPr>
                <a:t>TEXT FORMATS IN THIS LAYOUT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DED1D72-DEB5-E94A-A957-290E83552A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58507" y="1322508"/>
              <a:ext cx="26393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557C09-E337-D24A-941E-6A7414CBA1D8}"/>
                </a:ext>
              </a:extLst>
            </p:cNvPr>
            <p:cNvGrpSpPr/>
            <p:nvPr userDrawn="1"/>
          </p:nvGrpSpPr>
          <p:grpSpPr>
            <a:xfrm>
              <a:off x="9541497" y="1993090"/>
              <a:ext cx="2735151" cy="1739504"/>
              <a:chOff x="9541497" y="2125825"/>
              <a:chExt cx="2735151" cy="1739504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EFFB818-B95A-9A4F-AA82-9F4D5FF20275}"/>
                  </a:ext>
                </a:extLst>
              </p:cNvPr>
              <p:cNvSpPr/>
              <p:nvPr userDrawn="1"/>
            </p:nvSpPr>
            <p:spPr>
              <a:xfrm>
                <a:off x="9541497" y="2125825"/>
                <a:ext cx="2735151" cy="1739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EC5F26B-4D18-5442-B88B-C1A3C02042FF}"/>
                  </a:ext>
                </a:extLst>
              </p:cNvPr>
              <p:cNvSpPr txBox="1"/>
              <p:nvPr userDrawn="1"/>
            </p:nvSpPr>
            <p:spPr>
              <a:xfrm>
                <a:off x="9907688" y="2254624"/>
                <a:ext cx="2368960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TIP: Undo Hyperlink</a:t>
                </a:r>
              </a:p>
            </p:txBody>
          </p:sp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474F1871-E7AA-694F-A055-112CE85079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701720" y="2264907"/>
                <a:ext cx="155227" cy="155227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5FA5F2C-CB33-3742-94F7-FCC2AF53A1E3}"/>
                  </a:ext>
                </a:extLst>
              </p:cNvPr>
              <p:cNvSpPr txBox="1"/>
              <p:nvPr userDrawn="1"/>
            </p:nvSpPr>
            <p:spPr>
              <a:xfrm>
                <a:off x="9701720" y="2880063"/>
                <a:ext cx="2384904" cy="2492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As soon as the hyperlink formatting appears, Undo once to remove the format.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E1A285B-D1A8-7542-B57C-1FB7F1DE582E}"/>
                  </a:ext>
                </a:extLst>
              </p:cNvPr>
              <p:cNvSpPr txBox="1"/>
              <p:nvPr userDrawn="1"/>
            </p:nvSpPr>
            <p:spPr>
              <a:xfrm>
                <a:off x="9694938" y="2522575"/>
                <a:ext cx="242298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0" algn="l" defTabSz="914400" rtl="0" eaLnBrk="1" latinLnBrk="0" hangingPunct="1">
                  <a:spcBef>
                    <a:spcPts val="200"/>
                  </a:spcBef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Typing an email address into the contact info will automatically create a hyperlink.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A7FC49C-9563-8045-A659-511775C12BE2}"/>
                  </a:ext>
                </a:extLst>
              </p:cNvPr>
              <p:cNvSpPr txBox="1"/>
              <p:nvPr userDrawn="1"/>
            </p:nvSpPr>
            <p:spPr>
              <a:xfrm>
                <a:off x="9830981" y="3162742"/>
                <a:ext cx="2374733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6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2"/>
                <a:r>
                  <a:rPr lang="en-US" sz="700" dirty="0">
                    <a:solidFill>
                      <a:schemeClr val="bg1">
                        <a:lumMod val="65000"/>
                      </a:schemeClr>
                    </a:solidFill>
                  </a:rPr>
                  <a:t>You can use CTRL+Z or the menu button.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D793767-48F5-464F-88A1-9CCB91E4C405}"/>
                  </a:ext>
                </a:extLst>
              </p:cNvPr>
              <p:cNvSpPr txBox="1"/>
              <p:nvPr userDrawn="1"/>
            </p:nvSpPr>
            <p:spPr>
              <a:xfrm>
                <a:off x="9701720" y="3337263"/>
                <a:ext cx="2384904" cy="3739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1">
                  <a:defRPr/>
                </a:pP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To remove an pre-existing hyperlink,</a:t>
                </a:r>
                <a:b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</a:br>
                <a:r>
                  <a:rPr lang="en-US" sz="9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cs typeface="Arial" charset="0"/>
                  </a:rPr>
                  <a:t>right click on the hyperlink and choose “Remove Link” (                 )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01078BD-505E-0F4C-AD76-8DD34B7498C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676602" y="3604038"/>
                <a:ext cx="478277" cy="101726"/>
              </a:xfrm>
              <a:prstGeom prst="rect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C71C768-6B06-514A-9B09-14236993DABA}"/>
              </a:ext>
            </a:extLst>
          </p:cNvPr>
          <p:cNvGrpSpPr/>
          <p:nvPr userDrawn="1"/>
        </p:nvGrpSpPr>
        <p:grpSpPr>
          <a:xfrm>
            <a:off x="574987" y="-246933"/>
            <a:ext cx="11040535" cy="7347304"/>
            <a:chOff x="431240" y="-246933"/>
            <a:chExt cx="8280401" cy="734730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B95636A-1056-924A-97B4-C3A6F8C3B1B4}"/>
                </a:ext>
              </a:extLst>
            </p:cNvPr>
            <p:cNvGrpSpPr/>
            <p:nvPr userDrawn="1"/>
          </p:nvGrpSpPr>
          <p:grpSpPr>
            <a:xfrm>
              <a:off x="431242" y="6864579"/>
              <a:ext cx="8280398" cy="235792"/>
              <a:chOff x="431801" y="-235792"/>
              <a:chExt cx="4400550" cy="235792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3BD970C-9E24-EF4F-8A3A-73AB355423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832351" y="-235792"/>
                <a:ext cx="0" cy="23579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5D3E976-ACCC-3442-8667-B012B51D2E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31801" y="-235792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A1A29BA-21FE-BF4F-A419-8BEDC8913E4C}"/>
                </a:ext>
              </a:extLst>
            </p:cNvPr>
            <p:cNvGrpSpPr/>
            <p:nvPr userDrawn="1"/>
          </p:nvGrpSpPr>
          <p:grpSpPr>
            <a:xfrm>
              <a:off x="431240" y="-246933"/>
              <a:ext cx="8280401" cy="235792"/>
              <a:chOff x="431800" y="-240735"/>
              <a:chExt cx="8280401" cy="23579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7CF734D-3FF9-4E47-A5C5-1D33DD70F237}"/>
                  </a:ext>
                </a:extLst>
              </p:cNvPr>
              <p:cNvGrpSpPr/>
              <p:nvPr userDrawn="1"/>
            </p:nvGrpSpPr>
            <p:grpSpPr>
              <a:xfrm>
                <a:off x="431800" y="-240735"/>
                <a:ext cx="8280400" cy="235792"/>
                <a:chOff x="431800" y="-235792"/>
                <a:chExt cx="4400551" cy="235792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A3D8645B-FB11-AF4F-A236-5EEAA664B35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832351" y="-235792"/>
                  <a:ext cx="0" cy="235792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43479ADB-FA23-394E-8391-00230A9B7B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431801" y="-235792"/>
                  <a:ext cx="0" cy="2357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5CE960C4-BA95-7E46-819D-BD872CA8C5ED}"/>
                    </a:ext>
                  </a:extLst>
                </p:cNvPr>
                <p:cNvSpPr/>
                <p:nvPr userDrawn="1"/>
              </p:nvSpPr>
              <p:spPr>
                <a:xfrm rot="5400000">
                  <a:off x="2514180" y="-2318172"/>
                  <a:ext cx="235791" cy="4400551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DED7A1-A6E1-1B4A-B40C-99489D2EB2D3}"/>
                  </a:ext>
                </a:extLst>
              </p:cNvPr>
              <p:cNvSpPr txBox="1"/>
              <p:nvPr userDrawn="1"/>
            </p:nvSpPr>
            <p:spPr>
              <a:xfrm>
                <a:off x="3914336" y="-176700"/>
                <a:ext cx="1315339" cy="107722"/>
              </a:xfrm>
              <a:prstGeom prst="rect">
                <a:avLst/>
              </a:prstGeom>
            </p:spPr>
            <p:txBody>
              <a:bodyPr vert="horz" wrap="none" lIns="108000" tIns="0" rIns="108000" bIns="0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KEEP CONTENT WITHIN THIS AREA</a:t>
                </a:r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EA4680D5-EBE2-9445-9E04-4B3E32771EF3}"/>
                  </a:ext>
                </a:extLst>
              </p:cNvPr>
              <p:cNvCxnSpPr>
                <a:cxnSpLocks/>
                <a:stCxn id="82" idx="1"/>
                <a:endCxn id="87" idx="2"/>
              </p:cNvCxnSpPr>
              <p:nvPr userDrawn="1"/>
            </p:nvCxnSpPr>
            <p:spPr>
              <a:xfrm flipH="1">
                <a:off x="431801" y="-122839"/>
                <a:ext cx="3263313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1C4946BD-BA2D-B243-9830-431EA0108821}"/>
                  </a:ext>
                </a:extLst>
              </p:cNvPr>
              <p:cNvCxnSpPr>
                <a:cxnSpLocks/>
                <a:stCxn id="82" idx="3"/>
                <a:endCxn id="87" idx="0"/>
              </p:cNvCxnSpPr>
              <p:nvPr userDrawn="1"/>
            </p:nvCxnSpPr>
            <p:spPr>
              <a:xfrm flipV="1">
                <a:off x="5448900" y="-122840"/>
                <a:ext cx="3263301" cy="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76032593"/>
      </p:ext>
    </p:extLst>
  </p:cSld>
  <p:clrMapOvr>
    <a:overrideClrMapping bg1="lt1" tx1="dk1" bg2="lt2" tx2="dk2" accent1="accent1" accent2="accent2" accent3="accent3" accent4="accent4" accent5="accent5" accent6="accent6" hlink="lt1" folHlink="lt1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2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507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9801"/>
            <a:ext cx="10363200" cy="578683"/>
          </a:xfrm>
          <a:prstGeom prst="rect">
            <a:avLst/>
          </a:prstGeom>
        </p:spPr>
        <p:txBody>
          <a:bodyPr/>
          <a:lstStyle>
            <a:lvl1pPr algn="l">
              <a:defRPr sz="4267" b="1" i="0">
                <a:solidFill>
                  <a:srgbClr val="163C58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3"/>
          </p:nvPr>
        </p:nvSpPr>
        <p:spPr>
          <a:xfrm>
            <a:off x="914400" y="1243725"/>
            <a:ext cx="4889645" cy="4526588"/>
          </a:xfrm>
          <a:prstGeom prst="rect">
            <a:avLst/>
          </a:prstGeom>
        </p:spPr>
        <p:txBody>
          <a:bodyPr vert="horz"/>
          <a:lstStyle>
            <a:lvl1pPr marL="457189" indent="-457189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 marL="990575" indent="-380990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2pPr>
            <a:lvl3pPr marL="1523962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3pPr>
            <a:lvl4pPr marL="2133547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4pPr>
            <a:lvl5pPr marL="2743131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937757" y="168615"/>
            <a:ext cx="10363200" cy="3393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>
              <a:lnSpc>
                <a:spcPct val="120000"/>
              </a:lnSpc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2pPr>
            <a:lvl3pPr>
              <a:lnSpc>
                <a:spcPct val="120000"/>
              </a:lnSpc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endParaRPr lang="en-US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5"/>
          </p:nvPr>
        </p:nvSpPr>
        <p:spPr>
          <a:xfrm>
            <a:off x="6387955" y="1243725"/>
            <a:ext cx="4889645" cy="4526588"/>
          </a:xfrm>
          <a:prstGeom prst="rect">
            <a:avLst/>
          </a:prstGeom>
        </p:spPr>
        <p:txBody>
          <a:bodyPr vert="horz"/>
          <a:lstStyle>
            <a:lvl1pPr marL="457189" indent="-457189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 marL="990575" indent="-380990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2pPr>
            <a:lvl3pPr marL="1523962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3pPr>
            <a:lvl4pPr marL="2133547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4pPr>
            <a:lvl5pPr marL="2743131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3080" y="1243725"/>
            <a:ext cx="0" cy="4526588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62712" y="1181695"/>
            <a:ext cx="10214888" cy="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EBE3-B3B2-6C40-AA97-3CEEC1233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BC927-88D9-9C4D-8DA4-5F9BA57EF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EDE6C-3E2F-2C48-9B4C-162B042A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/>
          <a:p>
            <a:fld id="{CF3FD8DC-1549-8049-AC02-125FB22E7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EBE3-B3B2-6C40-AA97-3CEEC1233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BC927-88D9-9C4D-8DA4-5F9BA57EF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EDE6C-3E2F-2C48-9B4C-162B042A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/>
          <a:p>
            <a:fld id="{CF3FD8DC-1549-8049-AC02-125FB22E729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835BC16-13D8-3A49-BD71-7D8EA9D3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469" y="444063"/>
            <a:ext cx="2603062" cy="9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EBE3-B3B2-6C40-AA97-3CEEC1233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/>
          </a:solidFill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BC927-88D9-9C4D-8DA4-5F9BA57EF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EDE6C-3E2F-2C48-9B4C-162B042A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/>
          <a:p>
            <a:fld id="{CF3FD8DC-1549-8049-AC02-125FB22E729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30A4B2-4B61-3649-A57C-1FE29BB3E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450" y="405512"/>
            <a:ext cx="2603061" cy="10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1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4495-523D-7E4A-9040-FB0D0177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12667-204E-D044-B500-02F73ACF8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916793-4989-0547-A485-5ECBA52A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/>
          <a:p>
            <a:fld id="{CF3FD8DC-1549-8049-AC02-125FB22E7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916793-4989-0547-A485-5ECBA52A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/>
          <a:p>
            <a:fld id="{CF3FD8DC-1549-8049-AC02-125FB22E72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A3A4E2A-E5E8-3E4A-B3A0-4C1710FD9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2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877B15-5DB8-BC4A-A438-38B2A219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8343-0D38-8F43-B64D-366D3932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A9C4C-F018-F94B-83AF-BA2E25D51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6A7343-C838-D444-8C3E-D3802CEC8823}"/>
              </a:ext>
            </a:extLst>
          </p:cNvPr>
          <p:cNvSpPr txBox="1">
            <a:spLocks/>
          </p:cNvSpPr>
          <p:nvPr/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FD8DC-1549-8049-AC02-125FB22E7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C2CC3-4150-4D4D-B5DA-3AE25760A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21CAA-BD38-EF4C-9BDC-9C69A075B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5DACD5-A163-C645-9988-823F171C68E1}"/>
              </a:ext>
            </a:extLst>
          </p:cNvPr>
          <p:cNvSpPr txBox="1">
            <a:spLocks/>
          </p:cNvSpPr>
          <p:nvPr/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FD8DC-1549-8049-AC02-125FB22E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ECF1CC-4926-0E4D-BC2E-EC3FADF4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65DF4-9CC6-3246-94AA-F843D6F67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8D42E-20B9-A741-8E6B-1BAAF2965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AC090-CCB6-EE40-B8A8-1384B61C8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8D75D-61B7-DA4C-B96B-6DED6614D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72894F-159C-9241-9075-57FC4D44F27F}"/>
              </a:ext>
            </a:extLst>
          </p:cNvPr>
          <p:cNvSpPr txBox="1">
            <a:spLocks/>
          </p:cNvSpPr>
          <p:nvPr/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FD8DC-1549-8049-AC02-125FB22E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C33B0D-4409-5C4A-8929-E845176A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1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E260-0FEC-BD41-AC20-78A265BC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6D720-F212-D540-8BB4-80D122FD537B}"/>
              </a:ext>
            </a:extLst>
          </p:cNvPr>
          <p:cNvSpPr txBox="1">
            <a:spLocks/>
          </p:cNvSpPr>
          <p:nvPr/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FD8DC-1549-8049-AC02-125FB22E7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E0C5F4-4A69-204B-8DD1-530918FA93F9}"/>
              </a:ext>
            </a:extLst>
          </p:cNvPr>
          <p:cNvSpPr txBox="1">
            <a:spLocks/>
          </p:cNvSpPr>
          <p:nvPr/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FD8DC-1549-8049-AC02-125FB22E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7CD5F4-0BA1-D348-9EA5-FAEEF4C6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70AAF0-B25D-2B4A-A056-3C3655289197}"/>
              </a:ext>
            </a:extLst>
          </p:cNvPr>
          <p:cNvSpPr txBox="1">
            <a:spLocks/>
          </p:cNvSpPr>
          <p:nvPr/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FD8DC-1549-8049-AC02-125FB22E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0C65C50-7E2F-0640-A618-1F24A3B1D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2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CAFD-4B51-E546-A0F9-C19CD6E5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1"/>
            <a:ext cx="6172200" cy="38115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236DB-8A0E-184B-B358-EE1EB15FF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72C739-2F60-D840-9AE2-6F4329D46B44}"/>
              </a:ext>
            </a:extLst>
          </p:cNvPr>
          <p:cNvSpPr txBox="1">
            <a:spLocks/>
          </p:cNvSpPr>
          <p:nvPr/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FD8DC-1549-8049-AC02-125FB22E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AB2105-E3B9-5640-8577-B4CCA44B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4367-155E-3A44-9F76-05F2D45EF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1"/>
            <a:ext cx="6172200" cy="38115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14CAD-C43C-EC48-AAE9-8ED31487A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CEE83E-C99B-8645-B7B6-91D2A4790A22}"/>
              </a:ext>
            </a:extLst>
          </p:cNvPr>
          <p:cNvSpPr txBox="1">
            <a:spLocks/>
          </p:cNvSpPr>
          <p:nvPr/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FD8DC-1549-8049-AC02-125FB22E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FE6146-6A3C-F64E-A405-A97DA364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9801"/>
            <a:ext cx="10363200" cy="578683"/>
          </a:xfrm>
          <a:prstGeom prst="rect">
            <a:avLst/>
          </a:prstGeom>
        </p:spPr>
        <p:txBody>
          <a:bodyPr/>
          <a:lstStyle>
            <a:lvl1pPr algn="l">
              <a:defRPr sz="4267" b="1" i="0">
                <a:solidFill>
                  <a:srgbClr val="163C58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914400" y="1243725"/>
            <a:ext cx="10363200" cy="4526588"/>
          </a:xfrm>
          <a:prstGeom prst="rect">
            <a:avLst/>
          </a:prstGeom>
        </p:spPr>
        <p:txBody>
          <a:bodyPr vert="horz"/>
          <a:lstStyle>
            <a:lvl1pPr marL="457189" indent="-457189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 marL="990575" indent="-380990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2pPr>
            <a:lvl3pPr marL="1523962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3pPr>
            <a:lvl4pPr marL="2133547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4pPr>
            <a:lvl5pPr marL="2743131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937757" y="168615"/>
            <a:ext cx="10363200" cy="3393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>
              <a:lnSpc>
                <a:spcPct val="120000"/>
              </a:lnSpc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2pPr>
            <a:lvl3pPr>
              <a:lnSpc>
                <a:spcPct val="120000"/>
              </a:lnSpc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62712" y="1181695"/>
            <a:ext cx="10214888" cy="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051F-0E42-4B92-9FF4-BFA270DD3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2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B93BA16E-1A14-4E99-A2AB-BC7A657BC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9801"/>
            <a:ext cx="10363200" cy="578683"/>
          </a:xfrm>
          <a:prstGeom prst="rect">
            <a:avLst/>
          </a:prstGeom>
        </p:spPr>
        <p:txBody>
          <a:bodyPr/>
          <a:lstStyle>
            <a:lvl1pPr algn="l">
              <a:defRPr sz="4267" b="1" i="0">
                <a:solidFill>
                  <a:srgbClr val="163C58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3"/>
          </p:nvPr>
        </p:nvSpPr>
        <p:spPr>
          <a:xfrm>
            <a:off x="914400" y="1243725"/>
            <a:ext cx="4889645" cy="4526588"/>
          </a:xfrm>
          <a:prstGeom prst="rect">
            <a:avLst/>
          </a:prstGeom>
        </p:spPr>
        <p:txBody>
          <a:bodyPr vert="horz"/>
          <a:lstStyle>
            <a:lvl1pPr marL="457189" indent="-457189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 marL="990575" indent="-380990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2pPr>
            <a:lvl3pPr marL="1523962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3pPr>
            <a:lvl4pPr marL="2133547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4pPr>
            <a:lvl5pPr marL="2743131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937757" y="168615"/>
            <a:ext cx="10363200" cy="3393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>
              <a:lnSpc>
                <a:spcPct val="120000"/>
              </a:lnSpc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2pPr>
            <a:lvl3pPr>
              <a:lnSpc>
                <a:spcPct val="120000"/>
              </a:lnSpc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endParaRPr lang="en-US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5"/>
          </p:nvPr>
        </p:nvSpPr>
        <p:spPr>
          <a:xfrm>
            <a:off x="6387955" y="1243725"/>
            <a:ext cx="4889645" cy="4526588"/>
          </a:xfrm>
          <a:prstGeom prst="rect">
            <a:avLst/>
          </a:prstGeom>
        </p:spPr>
        <p:txBody>
          <a:bodyPr vert="horz"/>
          <a:lstStyle>
            <a:lvl1pPr marL="457189" indent="-457189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 marL="990575" indent="-380990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2pPr>
            <a:lvl3pPr marL="1523962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3pPr>
            <a:lvl4pPr marL="2133547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4pPr>
            <a:lvl5pPr marL="2743131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3080" y="1243725"/>
            <a:ext cx="0" cy="4526588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62712" y="1181695"/>
            <a:ext cx="10214888" cy="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9801"/>
            <a:ext cx="10363200" cy="578683"/>
          </a:xfrm>
          <a:prstGeom prst="rect">
            <a:avLst/>
          </a:prstGeom>
        </p:spPr>
        <p:txBody>
          <a:bodyPr/>
          <a:lstStyle>
            <a:lvl1pPr algn="l">
              <a:defRPr sz="4267" b="1" i="0">
                <a:solidFill>
                  <a:srgbClr val="163C58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914400" y="1243726"/>
            <a:ext cx="10363200" cy="4526588"/>
          </a:xfrm>
          <a:prstGeom prst="rect">
            <a:avLst/>
          </a:prstGeom>
        </p:spPr>
        <p:txBody>
          <a:bodyPr vert="horz"/>
          <a:lstStyle>
            <a:lvl1pPr marL="457178" indent="-457178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 marL="990550" indent="-380981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2pPr>
            <a:lvl3pPr marL="1523925" indent="-304784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3pPr>
            <a:lvl4pPr marL="2133493" indent="-304784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4pPr>
            <a:lvl5pPr marL="2743062" indent="-304784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937757" y="168616"/>
            <a:ext cx="10363200" cy="3393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>
              <a:lnSpc>
                <a:spcPct val="120000"/>
              </a:lnSpc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2pPr>
            <a:lvl3pPr>
              <a:lnSpc>
                <a:spcPct val="120000"/>
              </a:lnSpc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62712" y="1181695"/>
            <a:ext cx="10214888" cy="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051F-0E42-4B92-9FF4-BFA270DD3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2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B93BA16E-1A14-4E99-A2AB-BC7A657BC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9801"/>
            <a:ext cx="10363200" cy="578683"/>
          </a:xfrm>
          <a:prstGeom prst="rect">
            <a:avLst/>
          </a:prstGeom>
        </p:spPr>
        <p:txBody>
          <a:bodyPr/>
          <a:lstStyle>
            <a:lvl1pPr algn="l">
              <a:defRPr sz="4267" b="1" i="0">
                <a:solidFill>
                  <a:srgbClr val="163C58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914400" y="1243725"/>
            <a:ext cx="10363200" cy="4526588"/>
          </a:xfrm>
          <a:prstGeom prst="rect">
            <a:avLst/>
          </a:prstGeom>
        </p:spPr>
        <p:txBody>
          <a:bodyPr vert="horz"/>
          <a:lstStyle>
            <a:lvl1pPr marL="457189" indent="-457189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 marL="990575" indent="-380990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2pPr>
            <a:lvl3pPr marL="1523962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3pPr>
            <a:lvl4pPr marL="2133547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4pPr>
            <a:lvl5pPr marL="2743131" indent="-304792">
              <a:lnSpc>
                <a:spcPct val="120000"/>
              </a:lnSpc>
              <a:buClr>
                <a:srgbClr val="1F9FAD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62712" y="1181695"/>
            <a:ext cx="10214888" cy="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C0051F-0E42-4B92-9FF4-BFA270DD3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2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B93BA16E-1A14-4E99-A2AB-BC7A657BC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4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051F-0E42-4B92-9FF4-BFA270DD3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7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B93BA16E-1A14-4E99-A2AB-BC7A657BC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0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55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04800" y="946161"/>
            <a:ext cx="115824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00" y="3061355"/>
            <a:ext cx="11582400" cy="1371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7571" y="6457773"/>
            <a:ext cx="312767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 b="1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69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4800" y="158232"/>
            <a:ext cx="11582400" cy="74520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lnSpc>
                <a:spcPct val="100000"/>
              </a:lnSpc>
              <a:defRPr sz="26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00" y="946161"/>
            <a:ext cx="115824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7571" y="6457773"/>
            <a:ext cx="312767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 b="1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44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7571" y="6457773"/>
            <a:ext cx="312767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 b="1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183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  <a:solidFill>
            <a:srgbClr val="0043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956800" cy="5334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2867" lvl="2" indent="-228573" algn="l" defTabSz="914293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200" y="609600"/>
            <a:ext cx="92456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Dominion_Energy®_Horizonta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155735"/>
            <a:ext cx="2194560" cy="75866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19672"/>
            <a:ext cx="609600" cy="338328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+mj-lt"/>
              </a:defRPr>
            </a:lvl1pPr>
          </a:lstStyle>
          <a:p>
            <a:fld id="{8B29BB26-853B-47B6-989C-FFE98E2A2C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3039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  <a:solidFill>
            <a:srgbClr val="0043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956800" cy="5334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2867" lvl="2" indent="-228573" algn="l" defTabSz="914293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200" y="609600"/>
            <a:ext cx="92456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Dominion_Energy®_Horizonta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155735"/>
            <a:ext cx="2194560" cy="75866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19672"/>
            <a:ext cx="609600" cy="338328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+mj-lt"/>
              </a:defRPr>
            </a:lvl1pPr>
          </a:lstStyle>
          <a:p>
            <a:fld id="{8B29BB26-853B-47B6-989C-FFE98E2A2C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1223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  <a:solidFill>
            <a:srgbClr val="0043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956800" cy="5334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2867" lvl="2" indent="-228573" algn="l" defTabSz="914293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200" y="609600"/>
            <a:ext cx="92456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Dominion_Energy®_Horizonta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155735"/>
            <a:ext cx="2194560" cy="75866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19672"/>
            <a:ext cx="609600" cy="338328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+mj-lt"/>
              </a:defRPr>
            </a:lvl1pPr>
          </a:lstStyle>
          <a:p>
            <a:fld id="{8B29BB26-853B-47B6-989C-FFE98E2A2C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1080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  <a:solidFill>
            <a:srgbClr val="0043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956800" cy="5334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2867" lvl="2" indent="-228573" algn="l" defTabSz="914293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200" y="609600"/>
            <a:ext cx="92456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Dominion_Energy®_Horizonta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155735"/>
            <a:ext cx="2194560" cy="75866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19672"/>
            <a:ext cx="609600" cy="338328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+mj-lt"/>
              </a:defRPr>
            </a:lvl1pPr>
          </a:lstStyle>
          <a:p>
            <a:fld id="{8B29BB26-853B-47B6-989C-FFE98E2A2C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29673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  <a:solidFill>
            <a:srgbClr val="0043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956800" cy="5334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2867" lvl="2" indent="-228573" algn="l" defTabSz="914293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200" y="609600"/>
            <a:ext cx="92456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Dominion_Energy®_Horizonta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155735"/>
            <a:ext cx="2194560" cy="75866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19672"/>
            <a:ext cx="609600" cy="338328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+mj-lt"/>
              </a:defRPr>
            </a:lvl1pPr>
          </a:lstStyle>
          <a:p>
            <a:fld id="{8B29BB26-853B-47B6-989C-FFE98E2A2C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2303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  <a:solidFill>
            <a:srgbClr val="0043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956800" cy="5334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2867" lvl="2" indent="-228573" algn="l" defTabSz="914293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200" y="609600"/>
            <a:ext cx="92456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Dominion_Energy®_Horizonta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155735"/>
            <a:ext cx="2194560" cy="75866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19672"/>
            <a:ext cx="609600" cy="338328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+mj-lt"/>
              </a:defRPr>
            </a:lvl1pPr>
          </a:lstStyle>
          <a:p>
            <a:fld id="{8B29BB26-853B-47B6-989C-FFE98E2A2C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1477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  <a:solidFill>
            <a:srgbClr val="0043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956800" cy="5334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2867" lvl="2" indent="-228573" algn="l" defTabSz="914293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200" y="609600"/>
            <a:ext cx="92456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Dominion_Energy®_Horizonta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155735"/>
            <a:ext cx="2194560" cy="75866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19672"/>
            <a:ext cx="609600" cy="338328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+mj-lt"/>
              </a:defRPr>
            </a:lvl1pPr>
          </a:lstStyle>
          <a:p>
            <a:fld id="{8B29BB26-853B-47B6-989C-FFE98E2A2C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50153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  <a:solidFill>
            <a:srgbClr val="0043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956800" cy="5334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2867" lvl="2" indent="-228573" algn="l" defTabSz="914293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200" y="609600"/>
            <a:ext cx="92456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Dominion_Energy®_Horizonta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155735"/>
            <a:ext cx="2194560" cy="75866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19672"/>
            <a:ext cx="609600" cy="338328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+mj-lt"/>
              </a:defRPr>
            </a:lvl1pPr>
          </a:lstStyle>
          <a:p>
            <a:fld id="{8B29BB26-853B-47B6-989C-FFE98E2A2C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8355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  <a:solidFill>
            <a:srgbClr val="0043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956800" cy="5334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2867" lvl="2" indent="-228573" algn="l" defTabSz="914293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200" y="609600"/>
            <a:ext cx="92456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Dominion_Energy®_Horizonta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155735"/>
            <a:ext cx="2194560" cy="75866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19672"/>
            <a:ext cx="609600" cy="338328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+mj-lt"/>
              </a:defRPr>
            </a:lvl1pPr>
          </a:lstStyle>
          <a:p>
            <a:fld id="{8B29BB26-853B-47B6-989C-FFE98E2A2C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6866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  <a:solidFill>
            <a:srgbClr val="0043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956800" cy="5334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2867" lvl="2" indent="-228573" algn="l" defTabSz="914293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200" y="609600"/>
            <a:ext cx="92456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Dominion_Energy®_Horizonta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155735"/>
            <a:ext cx="2194560" cy="75866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19672"/>
            <a:ext cx="609600" cy="338328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+mj-lt"/>
              </a:defRPr>
            </a:lvl1pPr>
          </a:lstStyle>
          <a:p>
            <a:fld id="{8B29BB26-853B-47B6-989C-FFE98E2A2C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8578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8.e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61.xml"/><Relationship Id="rId16" Type="http://schemas.openxmlformats.org/officeDocument/2006/relationships/tags" Target="../tags/tag1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2CA9-4A4A-479D-8A6D-DB9B26D72CD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B2140-45F9-443B-BAD4-5C52E792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4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0216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F87C8-F26C-564B-AE3E-C80EAAD2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00852-2314-F349-BCB9-686074634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72894F-159C-9241-9075-57FC4D44F27F}"/>
              </a:ext>
            </a:extLst>
          </p:cNvPr>
          <p:cNvSpPr txBox="1">
            <a:spLocks/>
          </p:cNvSpPr>
          <p:nvPr userDrawn="1"/>
        </p:nvSpPr>
        <p:spPr>
          <a:xfrm>
            <a:off x="11445240" y="6397913"/>
            <a:ext cx="5749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FD8DC-1549-8049-AC02-125FB22E72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0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C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C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C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C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C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C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C29AEA-5D11-4D26-A42B-F705136A12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C29AEA-5D11-4D26-A42B-F705136A12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7070"/>
            <a:ext cx="11582400" cy="39118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372832"/>
            <a:ext cx="115824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7571" y="6457773"/>
            <a:ext cx="312767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 b="1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17" name="Picture 16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2940" y="633349"/>
            <a:ext cx="6493933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ominion_Energy®_Horizontal_RGB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155735"/>
            <a:ext cx="2194560" cy="7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ftr="0" dt="0"/>
  <p:txStyles>
    <p:titleStyle>
      <a:lvl1pPr algn="l" defTabSz="457146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Rockwell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jp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201"/>
            <a:ext cx="12192000" cy="7569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1229" y="1634833"/>
            <a:ext cx="5324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Virginia is all in for Offshore Wind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1569" y="6611779"/>
            <a:ext cx="320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42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5156078"/>
            <a:ext cx="2590800" cy="145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9451" y="5719226"/>
            <a:ext cx="4242333" cy="10156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Jennifer K. Palestrant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Chief Deputy,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DMME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jennifer.palestrant@dmme.virginia.gov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3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14"/>
          <p:cNvSpPr txBox="1">
            <a:spLocks noGrp="1"/>
          </p:cNvSpPr>
          <p:nvPr>
            <p:ph type="ctrTitle"/>
          </p:nvPr>
        </p:nvSpPr>
        <p:spPr>
          <a:xfrm>
            <a:off x="1355667" y="168446"/>
            <a:ext cx="10095346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D0"/>
              </a:buClr>
              <a:buSzPts val="4400"/>
              <a:buFont typeface="Rockwell"/>
              <a:buNone/>
            </a:pPr>
            <a:r>
              <a:rPr lang="en-US" sz="5000" b="1" dirty="0" smtClean="0">
                <a:solidFill>
                  <a:srgbClr val="0077D0"/>
                </a:solidFill>
                <a:latin typeface="+mn-lt"/>
                <a:ea typeface="Rockwell"/>
                <a:cs typeface="Rockwell"/>
                <a:sym typeface="Rockwell"/>
              </a:rPr>
              <a:t>Transmission</a:t>
            </a:r>
            <a:endParaRPr sz="5000" b="1" dirty="0">
              <a:solidFill>
                <a:srgbClr val="0077D0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sp>
        <p:nvSpPr>
          <p:cNvPr id="1032" name="Google Shape;1032;p114"/>
          <p:cNvSpPr txBox="1">
            <a:spLocks noGrp="1"/>
          </p:cNvSpPr>
          <p:nvPr>
            <p:ph type="subTitle" idx="1"/>
          </p:nvPr>
        </p:nvSpPr>
        <p:spPr>
          <a:xfrm>
            <a:off x="190984" y="1160754"/>
            <a:ext cx="6791707" cy="435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The interconnection requests have been submitted to PJM for both the Kitty Hawk and Dominion projects.</a:t>
            </a:r>
          </a:p>
          <a:p>
            <a:pPr marL="285750" lvl="0" indent="-2857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The power for Kitty Hawk will come ashore in Virginia Beach due to the low population density in northeastern North Carolina.</a:t>
            </a:r>
          </a:p>
          <a:p>
            <a:pPr marL="285750" indent="-28575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22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B</a:t>
            </a:r>
            <a:r>
              <a:rPr lang="en-US" sz="2300" dirty="0" smtClean="0">
                <a:solidFill>
                  <a:schemeClr val="tx1"/>
                </a:solidFill>
              </a:rPr>
              <a:t>eing home to 90 federal facilities including the east coast master jet base and the largest navy base in the world, we have plenty of power to go around.</a:t>
            </a:r>
          </a:p>
          <a:p>
            <a:pPr marL="285750" indent="-28575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220"/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As always, the challenge is where are the choke points for the power as it travels from the coast to Richmond, DC and onward.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1033" name="Google Shape;1033;p114"/>
          <p:cNvSpPr txBox="1"/>
          <p:nvPr/>
        </p:nvSpPr>
        <p:spPr>
          <a:xfrm>
            <a:off x="0" y="5669280"/>
            <a:ext cx="12192000" cy="1188720"/>
          </a:xfrm>
          <a:prstGeom prst="rect">
            <a:avLst/>
          </a:prstGeom>
          <a:solidFill>
            <a:srgbClr val="0077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4" name="Google Shape;1034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6600" y="5768340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1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13" y="5826484"/>
            <a:ext cx="1556068" cy="874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36" name="Google Shape;1036;p114"/>
          <p:cNvSpPr txBox="1"/>
          <p:nvPr/>
        </p:nvSpPr>
        <p:spPr>
          <a:xfrm>
            <a:off x="4655820" y="5780488"/>
            <a:ext cx="34950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1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Clean Energy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1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Virginia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53" y="1616818"/>
            <a:ext cx="4446783" cy="31130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90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14"/>
          <p:cNvSpPr txBox="1">
            <a:spLocks noGrp="1"/>
          </p:cNvSpPr>
          <p:nvPr>
            <p:ph type="ctrTitle"/>
          </p:nvPr>
        </p:nvSpPr>
        <p:spPr>
          <a:xfrm>
            <a:off x="1355667" y="168446"/>
            <a:ext cx="10095346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D0"/>
              </a:buClr>
              <a:buSzPts val="4400"/>
              <a:buFont typeface="Rockwell"/>
              <a:buNone/>
            </a:pPr>
            <a:r>
              <a:rPr lang="en-US" sz="4400" b="1" dirty="0" smtClean="0">
                <a:solidFill>
                  <a:srgbClr val="0077D0"/>
                </a:solidFill>
                <a:latin typeface="Rockwell"/>
                <a:ea typeface="Rockwell"/>
                <a:cs typeface="Rockwell"/>
                <a:sym typeface="Rockwell"/>
              </a:rPr>
              <a:t>2020 Virginia </a:t>
            </a:r>
            <a:r>
              <a:rPr lang="en-US" sz="4400" b="1" dirty="0">
                <a:solidFill>
                  <a:srgbClr val="0077D0"/>
                </a:solidFill>
                <a:latin typeface="Rockwell"/>
                <a:ea typeface="Rockwell"/>
                <a:cs typeface="Rockwell"/>
                <a:sym typeface="Rockwell"/>
              </a:rPr>
              <a:t>Clean Economy Act</a:t>
            </a:r>
            <a:endParaRPr sz="4400" b="1" dirty="0">
              <a:solidFill>
                <a:srgbClr val="0077D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32" name="Google Shape;1032;p114"/>
          <p:cNvSpPr txBox="1">
            <a:spLocks noGrp="1"/>
          </p:cNvSpPr>
          <p:nvPr>
            <p:ph type="subTitle" idx="1"/>
          </p:nvPr>
        </p:nvSpPr>
        <p:spPr>
          <a:xfrm>
            <a:off x="255639" y="1252813"/>
            <a:ext cx="7895221" cy="4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3429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mandatory renewable portfolio standard (RPS):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  <a:r>
              <a:rPr lang="en-US" sz="3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by 2030; 100% by 2045 </a:t>
            </a:r>
            <a:endParaRPr lang="en-US" sz="30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434343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mandatory energy efficiency resource standard (EERS):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3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by 2025 </a:t>
            </a:r>
            <a:endParaRPr lang="en-US" sz="30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Deems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16,100 MW of solar and onshore wind, 5,200 MW of offshore wind, and 2,700 MW of energy storage in the public interest. 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3" name="Google Shape;1033;p114"/>
          <p:cNvSpPr txBox="1"/>
          <p:nvPr/>
        </p:nvSpPr>
        <p:spPr>
          <a:xfrm>
            <a:off x="0" y="5669280"/>
            <a:ext cx="12192000" cy="1188720"/>
          </a:xfrm>
          <a:prstGeom prst="rect">
            <a:avLst/>
          </a:prstGeom>
          <a:solidFill>
            <a:srgbClr val="0077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4" name="Google Shape;1034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6600" y="5768340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1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13" y="5826484"/>
            <a:ext cx="1556068" cy="874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36" name="Google Shape;1036;p114"/>
          <p:cNvSpPr txBox="1"/>
          <p:nvPr/>
        </p:nvSpPr>
        <p:spPr>
          <a:xfrm>
            <a:off x="4655820" y="5780488"/>
            <a:ext cx="34950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1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Clean Energy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1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Virginia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7" name="Google Shape;1037;p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0861" y="2179826"/>
            <a:ext cx="3736340" cy="2613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5AC4-0D1F-4F75-AFEA-33007766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71" y="11071"/>
            <a:ext cx="4306881" cy="103754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Virginia Offshore Wind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Timeline and Milestones</a:t>
            </a:r>
            <a:endParaRPr lang="en-US" dirty="0"/>
          </a:p>
        </p:txBody>
      </p:sp>
      <p:sp>
        <p:nvSpPr>
          <p:cNvPr id="8" name="Google Shape;909;p103">
            <a:extLst>
              <a:ext uri="{FF2B5EF4-FFF2-40B4-BE49-F238E27FC236}">
                <a16:creationId xmlns:a16="http://schemas.microsoft.com/office/drawing/2014/main" id="{A0B7FC7D-D8B7-437D-8C50-F81EF98D35AB}"/>
              </a:ext>
            </a:extLst>
          </p:cNvPr>
          <p:cNvSpPr txBox="1"/>
          <p:nvPr/>
        </p:nvSpPr>
        <p:spPr>
          <a:xfrm>
            <a:off x="0" y="5669280"/>
            <a:ext cx="12192000" cy="1188720"/>
          </a:xfrm>
          <a:prstGeom prst="rect">
            <a:avLst/>
          </a:prstGeom>
          <a:solidFill>
            <a:srgbClr val="0077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10;p103">
            <a:extLst>
              <a:ext uri="{FF2B5EF4-FFF2-40B4-BE49-F238E27FC236}">
                <a16:creationId xmlns:a16="http://schemas.microsoft.com/office/drawing/2014/main" id="{853F9313-0EAB-4CA9-B561-806BF366F1E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6600" y="5768340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1;p103">
            <a:extLst>
              <a:ext uri="{FF2B5EF4-FFF2-40B4-BE49-F238E27FC236}">
                <a16:creationId xmlns:a16="http://schemas.microsoft.com/office/drawing/2014/main" id="{9354B737-6C38-4E2C-9DF3-8F551843382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13" y="5826484"/>
            <a:ext cx="1556068" cy="874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Google Shape;912;p103">
            <a:extLst>
              <a:ext uri="{FF2B5EF4-FFF2-40B4-BE49-F238E27FC236}">
                <a16:creationId xmlns:a16="http://schemas.microsoft.com/office/drawing/2014/main" id="{F819E7E0-4368-4446-AA80-DFCD73F3823D}"/>
              </a:ext>
            </a:extLst>
          </p:cNvPr>
          <p:cNvSpPr txBox="1"/>
          <p:nvPr/>
        </p:nvSpPr>
        <p:spPr>
          <a:xfrm>
            <a:off x="4655819" y="5780488"/>
            <a:ext cx="36092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1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Clean Energy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1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Virginia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E4EC52-8B81-4C6A-9D02-C770F2D603F3}"/>
              </a:ext>
            </a:extLst>
          </p:cNvPr>
          <p:cNvCxnSpPr/>
          <p:nvPr/>
        </p:nvCxnSpPr>
        <p:spPr>
          <a:xfrm>
            <a:off x="618477" y="3509275"/>
            <a:ext cx="111503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D5165C6-A458-449C-8130-92F56EB80CA0}"/>
              </a:ext>
            </a:extLst>
          </p:cNvPr>
          <p:cNvGrpSpPr/>
          <p:nvPr/>
        </p:nvGrpSpPr>
        <p:grpSpPr>
          <a:xfrm>
            <a:off x="262036" y="233992"/>
            <a:ext cx="11836742" cy="5237678"/>
            <a:chOff x="262036" y="233992"/>
            <a:chExt cx="11836742" cy="52376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A347B5-2A80-4E35-92B0-001126C1A563}"/>
                </a:ext>
              </a:extLst>
            </p:cNvPr>
            <p:cNvSpPr/>
            <p:nvPr/>
          </p:nvSpPr>
          <p:spPr>
            <a:xfrm>
              <a:off x="262036" y="1501667"/>
              <a:ext cx="1211658" cy="1461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2009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BOEM and VA convene Renewable Energy Task to identify OSW lease areas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BE7CC48-1BC6-4A85-85E8-2E5F529E1792}"/>
                </a:ext>
              </a:extLst>
            </p:cNvPr>
            <p:cNvCxnSpPr>
              <a:cxnSpLocks/>
            </p:cNvCxnSpPr>
            <p:nvPr/>
          </p:nvCxnSpPr>
          <p:spPr>
            <a:xfrm>
              <a:off x="618477" y="3097203"/>
              <a:ext cx="0" cy="752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7883C2-557A-4731-B347-308B22EDA03C}"/>
                </a:ext>
              </a:extLst>
            </p:cNvPr>
            <p:cNvCxnSpPr>
              <a:cxnSpLocks/>
            </p:cNvCxnSpPr>
            <p:nvPr/>
          </p:nvCxnSpPr>
          <p:spPr>
            <a:xfrm>
              <a:off x="1072703" y="3473394"/>
              <a:ext cx="0" cy="752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CDD9B-863E-405F-B7AA-F64560F6C2A7}"/>
                </a:ext>
              </a:extLst>
            </p:cNvPr>
            <p:cNvSpPr/>
            <p:nvPr/>
          </p:nvSpPr>
          <p:spPr>
            <a:xfrm>
              <a:off x="8638333" y="3983453"/>
              <a:ext cx="1800322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January ‘20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Orsted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signs lease at PMT for up to 40 acres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Siemens Gamesa will partner to provide the turbines for VCWEA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AA6B14-45AD-4FCF-A1EE-7380FF41882F}"/>
                </a:ext>
              </a:extLst>
            </p:cNvPr>
            <p:cNvCxnSpPr>
              <a:cxnSpLocks/>
            </p:cNvCxnSpPr>
            <p:nvPr/>
          </p:nvCxnSpPr>
          <p:spPr>
            <a:xfrm>
              <a:off x="9398487" y="3487820"/>
              <a:ext cx="0" cy="522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0F9BAE8-7B4D-49CD-9786-8F1C4C00BC6F}"/>
                </a:ext>
              </a:extLst>
            </p:cNvPr>
            <p:cNvCxnSpPr>
              <a:cxnSpLocks/>
            </p:cNvCxnSpPr>
            <p:nvPr/>
          </p:nvCxnSpPr>
          <p:spPr>
            <a:xfrm>
              <a:off x="10469722" y="2756893"/>
              <a:ext cx="0" cy="752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0400FF-FF20-4F28-8B81-24D051794E55}"/>
                </a:ext>
              </a:extLst>
            </p:cNvPr>
            <p:cNvSpPr/>
            <p:nvPr/>
          </p:nvSpPr>
          <p:spPr>
            <a:xfrm>
              <a:off x="9789103" y="1626556"/>
              <a:ext cx="1361237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April ‘20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Governor Northam signs VCEA and OSW legislation: 5200MW by 2034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1D5A421-9EFB-4CFA-97CA-37768B9EBE37}"/>
                </a:ext>
              </a:extLst>
            </p:cNvPr>
            <p:cNvSpPr/>
            <p:nvPr/>
          </p:nvSpPr>
          <p:spPr>
            <a:xfrm>
              <a:off x="406085" y="4219119"/>
              <a:ext cx="1900014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Virginia creates the Virginia Offshore Wind Development Authority (VOWDA)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2E9DFB-7832-47A5-AEC0-D5163A3A3AF7}"/>
                </a:ext>
              </a:extLst>
            </p:cNvPr>
            <p:cNvSpPr/>
            <p:nvPr/>
          </p:nvSpPr>
          <p:spPr>
            <a:xfrm>
              <a:off x="1741155" y="2029751"/>
              <a:ext cx="1870228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2011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Governor McDonnell announces that Virginia will bid for an offshore lease site BOEM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0F9FEBB-3B11-484A-A97E-54EC71ECB584}"/>
                </a:ext>
              </a:extLst>
            </p:cNvPr>
            <p:cNvCxnSpPr>
              <a:cxnSpLocks/>
            </p:cNvCxnSpPr>
            <p:nvPr/>
          </p:nvCxnSpPr>
          <p:spPr>
            <a:xfrm>
              <a:off x="2279450" y="3111629"/>
              <a:ext cx="0" cy="376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50AA0B-7B14-42FF-A8CD-C12707098E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7539" y="3509275"/>
              <a:ext cx="0" cy="95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50F571-23D4-4606-84E5-75354593D1F2}"/>
                </a:ext>
              </a:extLst>
            </p:cNvPr>
            <p:cNvCxnSpPr>
              <a:cxnSpLocks/>
            </p:cNvCxnSpPr>
            <p:nvPr/>
          </p:nvCxnSpPr>
          <p:spPr>
            <a:xfrm>
              <a:off x="4158667" y="2530141"/>
              <a:ext cx="0" cy="9791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31E8E8-844D-4069-A3FE-449293D2E55F}"/>
                </a:ext>
              </a:extLst>
            </p:cNvPr>
            <p:cNvCxnSpPr>
              <a:cxnSpLocks/>
            </p:cNvCxnSpPr>
            <p:nvPr/>
          </p:nvCxnSpPr>
          <p:spPr>
            <a:xfrm>
              <a:off x="8190391" y="3010830"/>
              <a:ext cx="0" cy="4506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ABD8C63-82A1-415A-978F-AA8809CAA2E4}"/>
                </a:ext>
              </a:extLst>
            </p:cNvPr>
            <p:cNvSpPr/>
            <p:nvPr/>
          </p:nvSpPr>
          <p:spPr>
            <a:xfrm>
              <a:off x="2676269" y="4523138"/>
              <a:ext cx="1211658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Dominion wins auction for VCWEA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E11657F-0782-4D5F-BB57-D9E90443F063}"/>
                </a:ext>
              </a:extLst>
            </p:cNvPr>
            <p:cNvSpPr/>
            <p:nvPr/>
          </p:nvSpPr>
          <p:spPr>
            <a:xfrm>
              <a:off x="7404721" y="233992"/>
              <a:ext cx="1782395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September ‘19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Governor Northam signs EO43: 30% renewable electricity by 2030 &amp; 100% by 2050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BOEM fully permits CVOW: only permitted project in federal waters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Dominion announces largest project in NA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C831513-B188-4B16-B39C-2863E9F0DD8D}"/>
                </a:ext>
              </a:extLst>
            </p:cNvPr>
            <p:cNvSpPr/>
            <p:nvPr/>
          </p:nvSpPr>
          <p:spPr>
            <a:xfrm>
              <a:off x="5655022" y="1604215"/>
              <a:ext cx="160999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Governor Northam signs legislation authorizing CVOW construction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E4B8373-A314-4A72-B6C3-9FE9CD9126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2118" y="2719163"/>
              <a:ext cx="0" cy="752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37CA809-67F5-42DB-852B-7154EF0F187F}"/>
                </a:ext>
              </a:extLst>
            </p:cNvPr>
            <p:cNvSpPr/>
            <p:nvPr/>
          </p:nvSpPr>
          <p:spPr>
            <a:xfrm>
              <a:off x="3466473" y="1126323"/>
              <a:ext cx="1782395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2015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BOEM issues first research lease to DMME (site of CVOW)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DMME releases Port Readiness Study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36723D8-E942-4DF8-A6EE-54EAB1AF7BB7}"/>
                </a:ext>
              </a:extLst>
            </p:cNvPr>
            <p:cNvCxnSpPr>
              <a:cxnSpLocks/>
            </p:cNvCxnSpPr>
            <p:nvPr/>
          </p:nvCxnSpPr>
          <p:spPr>
            <a:xfrm>
              <a:off x="7404722" y="3471545"/>
              <a:ext cx="0" cy="424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7DFB06C-DAA8-4597-BC19-3C81D7A105E1}"/>
                </a:ext>
              </a:extLst>
            </p:cNvPr>
            <p:cNvSpPr/>
            <p:nvPr/>
          </p:nvSpPr>
          <p:spPr>
            <a:xfrm>
              <a:off x="6800028" y="3995427"/>
              <a:ext cx="15394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July ‘19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Onshore construction of CVOW begins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EF5DE47-2666-4E0F-AD89-D2875BEB159A}"/>
                </a:ext>
              </a:extLst>
            </p:cNvPr>
            <p:cNvSpPr/>
            <p:nvPr/>
          </p:nvSpPr>
          <p:spPr>
            <a:xfrm>
              <a:off x="4515652" y="4394452"/>
              <a:ext cx="128146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Coastal Virginia Offshore Wind (CVOW) project announced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A90AC85-81A6-4B36-928E-0B9FC501AD87}"/>
                </a:ext>
              </a:extLst>
            </p:cNvPr>
            <p:cNvCxnSpPr>
              <a:cxnSpLocks/>
            </p:cNvCxnSpPr>
            <p:nvPr/>
          </p:nvCxnSpPr>
          <p:spPr>
            <a:xfrm>
              <a:off x="5066193" y="3531569"/>
              <a:ext cx="0" cy="752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6BB2837-ED03-495E-8CB8-BA948CFF8CBE}"/>
                </a:ext>
              </a:extLst>
            </p:cNvPr>
            <p:cNvCxnSpPr>
              <a:cxnSpLocks/>
            </p:cNvCxnSpPr>
            <p:nvPr/>
          </p:nvCxnSpPr>
          <p:spPr>
            <a:xfrm>
              <a:off x="11391900" y="3487820"/>
              <a:ext cx="0" cy="507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F04FEFE-96E2-4D33-85FA-ECDD7F1ECDDB}"/>
                </a:ext>
              </a:extLst>
            </p:cNvPr>
            <p:cNvSpPr/>
            <p:nvPr/>
          </p:nvSpPr>
          <p:spPr>
            <a:xfrm>
              <a:off x="10737541" y="4033879"/>
              <a:ext cx="136123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June ‘20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CVOW turbines installed – 1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 federal waters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69280"/>
            <a:ext cx="12192000" cy="1188720"/>
          </a:xfrm>
          <a:prstGeom prst="rect">
            <a:avLst/>
          </a:prstGeom>
          <a:solidFill>
            <a:srgbClr val="0077D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600" y="5768340"/>
            <a:ext cx="9906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13" y="5826484"/>
            <a:ext cx="1556068" cy="8743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55820" y="5780488"/>
            <a:ext cx="34950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600000"/>
              </a:lightRig>
            </a:scene3d>
            <a:sp3d extrusionH="12700" contourW="12700">
              <a:bevelT w="127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small" spc="0" normalizeH="0" baseline="0" noProof="0" dirty="0">
                <a:ln w="952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Clean Energy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small" spc="0" normalizeH="0" baseline="0" noProof="0" dirty="0">
                <a:ln w="952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Virginia</a:t>
            </a:r>
          </a:p>
        </p:txBody>
      </p:sp>
      <p:sp>
        <p:nvSpPr>
          <p:cNvPr id="11" name="object 8"/>
          <p:cNvSpPr/>
          <p:nvPr/>
        </p:nvSpPr>
        <p:spPr>
          <a:xfrm>
            <a:off x="4036625" y="91891"/>
            <a:ext cx="7850575" cy="5321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3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121" y="1325841"/>
            <a:ext cx="311792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Commercial Lease Areas: Virginia and North Carolina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78255" y="568765"/>
            <a:ext cx="473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Coastal Virginia Offshore Wind (CVOW)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Pilot &amp; Commercial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0011754" y="3574472"/>
            <a:ext cx="149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Kitty Hawk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 txBox="1">
            <a:spLocks/>
          </p:cNvSpPr>
          <p:nvPr/>
        </p:nvSpPr>
        <p:spPr>
          <a:xfrm>
            <a:off x="584178" y="124141"/>
            <a:ext cx="11503152" cy="578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i="0" kern="1200">
                <a:solidFill>
                  <a:srgbClr val="163C58"/>
                </a:solidFill>
                <a:latin typeface="Gill Sans MT" panose="020B0502020104020203" pitchFamily="34" charset="0"/>
                <a:ea typeface="+mj-ea"/>
                <a:cs typeface="Gill Sans MT" panose="020B05020201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043D5B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</a:rPr>
              <a:t>HAMPTON ROADS HARBOR</a:t>
            </a:r>
          </a:p>
        </p:txBody>
      </p:sp>
      <p:pic>
        <p:nvPicPr>
          <p:cNvPr id="1028" name="Picture 4" descr="https://powerpoint.officeapps.live.com/pods/GetClipboardImage.ashx?Id=26ef7960-d470-4bc9-807e-f9e919a03912&amp;DC=US6&amp;wdoverrides=GetClipboardImageEnabled: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5" y="0"/>
            <a:ext cx="12256655" cy="70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397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671317" y="-73891"/>
            <a:ext cx="7636011" cy="7523018"/>
          </a:xfrm>
          <a:solidFill>
            <a:srgbClr val="143347"/>
          </a:solidFill>
        </p:spPr>
        <p:txBody>
          <a:bodyPr/>
          <a:lstStyle/>
          <a:p>
            <a:endParaRPr lang="en-US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Post-Panamax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:   Deepening to 55’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18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miles from open sea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with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no 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overhead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obstructions</a:t>
            </a:r>
            <a:endParaRPr lang="en-US" b="1" u="sng" dirty="0">
              <a:solidFill>
                <a:schemeClr val="bg1"/>
              </a:solidFill>
              <a:latin typeface="+mn-lt"/>
            </a:endParaRP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Central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location 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Stellar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workforce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Strong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terminal infrastructure and robust intermodal connections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Largest marine industrial center in the country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6" t="866" r="26343"/>
          <a:stretch/>
        </p:blipFill>
        <p:spPr>
          <a:xfrm>
            <a:off x="0" y="-115562"/>
            <a:ext cx="4747491" cy="10353146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54" y="317427"/>
            <a:ext cx="4186409" cy="57868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Advantage</a:t>
            </a:r>
            <a:r>
              <a:rPr lang="en-US" dirty="0" smtClean="0"/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Virginia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5D1D5443-993D-4754-9537-E297E482C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8" r="5278"/>
          <a:stretch/>
        </p:blipFill>
        <p:spPr>
          <a:xfrm>
            <a:off x="6908728" y="1370496"/>
            <a:ext cx="5053198" cy="35896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60FBC9-6B04-4734-B07E-6FDF484ED712}"/>
              </a:ext>
            </a:extLst>
          </p:cNvPr>
          <p:cNvSpPr txBox="1"/>
          <p:nvPr/>
        </p:nvSpPr>
        <p:spPr>
          <a:xfrm>
            <a:off x="1751170" y="5424073"/>
            <a:ext cx="8686799" cy="861319"/>
          </a:xfrm>
          <a:prstGeom prst="rect">
            <a:avLst/>
          </a:prstGeom>
          <a:solidFill>
            <a:srgbClr val="1D4F91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First steel in the water – Memorial Day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8232"/>
            <a:ext cx="8686800" cy="745201"/>
          </a:xfrm>
        </p:spPr>
        <p:txBody>
          <a:bodyPr>
            <a:normAutofit fontScale="90000"/>
          </a:bodyPr>
          <a:lstStyle/>
          <a:p>
            <a:r>
              <a:rPr lang="en-US" sz="2900" dirty="0">
                <a:solidFill>
                  <a:schemeClr val="tx1"/>
                </a:solidFill>
              </a:rPr>
              <a:t>Coastal Virginia Offshore Wind (CVOW) Pilot 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200" i="1" dirty="0">
                <a:solidFill>
                  <a:schemeClr val="tx1"/>
                </a:solidFill>
              </a:rPr>
              <a:t>Foundation Installation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12" name="Picture 11" descr="A ship in a body of water&#10;&#10;Description automatically generated">
            <a:extLst>
              <a:ext uri="{FF2B5EF4-FFF2-40B4-BE49-F238E27FC236}">
                <a16:creationId xmlns:a16="http://schemas.microsoft.com/office/drawing/2014/main" id="{066D39CA-5D09-42CF-96D3-4D0964D68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23" y="1367359"/>
            <a:ext cx="6381601" cy="35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8232"/>
            <a:ext cx="8686800" cy="745201"/>
          </a:xfrm>
        </p:spPr>
        <p:txBody>
          <a:bodyPr>
            <a:normAutofit fontScale="90000"/>
          </a:bodyPr>
          <a:lstStyle/>
          <a:p>
            <a:r>
              <a:rPr lang="en-US" sz="2900" dirty="0">
                <a:solidFill>
                  <a:schemeClr val="tx1"/>
                </a:solidFill>
              </a:rPr>
              <a:t>Coastal Virginia Offshore Wind (CVOW) Pilot 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200" i="1" dirty="0">
                <a:solidFill>
                  <a:schemeClr val="tx1"/>
                </a:solidFill>
              </a:rPr>
              <a:t>Wind Turbine Installation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7A6ABA79-A23C-4FE4-B84C-5BE3D2719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0" b="13176"/>
          <a:stretch/>
        </p:blipFill>
        <p:spPr>
          <a:xfrm>
            <a:off x="1610556" y="1305021"/>
            <a:ext cx="1940973" cy="3471169"/>
          </a:xfrm>
          <a:prstGeom prst="rect">
            <a:avLst/>
          </a:prstGeom>
        </p:spPr>
      </p:pic>
      <p:pic>
        <p:nvPicPr>
          <p:cNvPr id="11" name="Picture 10" descr="A picture containing outdoor, crane, light, large&#10;&#10;Description automatically generated">
            <a:extLst>
              <a:ext uri="{FF2B5EF4-FFF2-40B4-BE49-F238E27FC236}">
                <a16:creationId xmlns:a16="http://schemas.microsoft.com/office/drawing/2014/main" id="{47FD0595-47C9-41AE-8406-566B5EAC5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662" y="1305021"/>
            <a:ext cx="2523477" cy="3364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A41447-AD85-48C5-997F-F4BFB0B239E8}"/>
              </a:ext>
            </a:extLst>
          </p:cNvPr>
          <p:cNvSpPr txBox="1"/>
          <p:nvPr/>
        </p:nvSpPr>
        <p:spPr>
          <a:xfrm>
            <a:off x="1751170" y="5335295"/>
            <a:ext cx="8686799" cy="861319"/>
          </a:xfrm>
          <a:prstGeom prst="rect">
            <a:avLst/>
          </a:prstGeom>
          <a:solidFill>
            <a:srgbClr val="1D4F91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Tower, Nacelle and Blade Installation</a:t>
            </a:r>
          </a:p>
        </p:txBody>
      </p:sp>
      <p:pic>
        <p:nvPicPr>
          <p:cNvPr id="8" name="Picture 7" descr="A picture containing boat, transport, crane, water&#10;&#10;Description automatically generated">
            <a:extLst>
              <a:ext uri="{FF2B5EF4-FFF2-40B4-BE49-F238E27FC236}">
                <a16:creationId xmlns:a16="http://schemas.microsoft.com/office/drawing/2014/main" id="{4D06D076-15DB-480B-9264-EAF42ACCEC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94" r="10698"/>
          <a:stretch/>
        </p:blipFill>
        <p:spPr>
          <a:xfrm>
            <a:off x="3662926" y="1305020"/>
            <a:ext cx="4224339" cy="347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8232"/>
            <a:ext cx="8686800" cy="745201"/>
          </a:xfrm>
        </p:spPr>
        <p:txBody>
          <a:bodyPr>
            <a:normAutofit fontScale="90000"/>
          </a:bodyPr>
          <a:lstStyle/>
          <a:p>
            <a:r>
              <a:rPr lang="en-US" sz="2900" dirty="0">
                <a:solidFill>
                  <a:schemeClr val="tx1"/>
                </a:solidFill>
              </a:rPr>
              <a:t>Coastal Virginia Offshore Wind (CVOW) Pilot 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200" i="1" dirty="0">
                <a:solidFill>
                  <a:schemeClr val="tx1"/>
                </a:solidFill>
              </a:rPr>
              <a:t>First Turbines Installed in Federal Waters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13" name="Picture 12" descr="A windmill next to a body of water&#10;&#10;Description automatically generated">
            <a:extLst>
              <a:ext uri="{FF2B5EF4-FFF2-40B4-BE49-F238E27FC236}">
                <a16:creationId xmlns:a16="http://schemas.microsoft.com/office/drawing/2014/main" id="{821BA383-2820-4DCF-83A1-F5FED0C1C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113" y="1168993"/>
            <a:ext cx="5717942" cy="3811961"/>
          </a:xfrm>
          <a:prstGeom prst="rect">
            <a:avLst/>
          </a:prstGeom>
        </p:spPr>
      </p:pic>
      <p:pic>
        <p:nvPicPr>
          <p:cNvPr id="17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CC470F8-9846-4561-A80F-32B05D4603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50" r="11834"/>
          <a:stretch/>
        </p:blipFill>
        <p:spPr>
          <a:xfrm>
            <a:off x="1116530" y="1168992"/>
            <a:ext cx="3965275" cy="38119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E93CF7-34D0-4418-BFC7-C8FE4B0A06A5}"/>
              </a:ext>
            </a:extLst>
          </p:cNvPr>
          <p:cNvSpPr txBox="1"/>
          <p:nvPr/>
        </p:nvSpPr>
        <p:spPr>
          <a:xfrm>
            <a:off x="1751170" y="5246515"/>
            <a:ext cx="8686799" cy="861319"/>
          </a:xfrm>
          <a:prstGeom prst="rect">
            <a:avLst/>
          </a:prstGeom>
          <a:solidFill>
            <a:srgbClr val="1D4F91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First wind turbine mechanically complete – June 20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wind turbine mechanically complete – June 26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_TAG" val="&lt;presentationLibrarian xmlns:xsd=&quot;http://www.w3.org/2001/XMLSchema&quot; xmlns:xsi=&quot;http://www.w3.org/2001/XMLSchema-instance&quot;&gt;&lt;library environment=&quot;CN-N11&quot; shortName=&quot;pv&quot; /&gt;&lt;file id=&quot;1301&quot; lastModDate=&quot;2019-12-06T16:00:15-05:00&quot; contentType=&quot;1&quot; /&gt;&lt;slide id=&quot;2134&quot; pptSlideId=&quot;0&quot; lastModDate=&quot;2019-12-06T16:00:15-05:00&quot; vpEditLinkId=&quot;-1&quot; /&gt;&lt;/presentationLibrarian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 Port of Virginia Theme">
  <a:themeElements>
    <a:clrScheme name="The Port of Virginia Theme 1">
      <a:dk1>
        <a:srgbClr val="003C5B"/>
      </a:dk1>
      <a:lt1>
        <a:srgbClr val="FFFFFF"/>
      </a:lt1>
      <a:dk2>
        <a:srgbClr val="00ADBB"/>
      </a:dk2>
      <a:lt2>
        <a:srgbClr val="E7E6E6"/>
      </a:lt2>
      <a:accent1>
        <a:srgbClr val="00958E"/>
      </a:accent1>
      <a:accent2>
        <a:srgbClr val="146AA4"/>
      </a:accent2>
      <a:accent3>
        <a:srgbClr val="DE5D56"/>
      </a:accent3>
      <a:accent4>
        <a:srgbClr val="C8CBD0"/>
      </a:accent4>
      <a:accent5>
        <a:srgbClr val="A0A3A8"/>
      </a:accent5>
      <a:accent6>
        <a:srgbClr val="7B7C82"/>
      </a:accent6>
      <a:hlink>
        <a:srgbClr val="535458"/>
      </a:hlink>
      <a:folHlink>
        <a:srgbClr val="00AC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V PowerPoint Theme.potx" id="{55375806-F969-440E-97BD-BA3869ADBCA3}" vid="{5B353DC3-2B75-40C8-A05E-36CF7235A322}"/>
    </a:ext>
  </a:extLst>
</a:theme>
</file>

<file path=ppt/theme/theme4.xml><?xml version="1.0" encoding="utf-8"?>
<a:theme xmlns:a="http://schemas.openxmlformats.org/drawingml/2006/main" name="FROC Committee Slide D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505</Words>
  <Application>Microsoft Office PowerPoint</Application>
  <PresentationFormat>Widescreen</PresentationFormat>
  <Paragraphs>77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Gill Sans MT</vt:lpstr>
      <vt:lpstr>Open Sans</vt:lpstr>
      <vt:lpstr>Rockwell</vt:lpstr>
      <vt:lpstr>System Font Regular</vt:lpstr>
      <vt:lpstr>Times New Roman</vt:lpstr>
      <vt:lpstr>Wingdings</vt:lpstr>
      <vt:lpstr>Office Theme</vt:lpstr>
      <vt:lpstr>Simple Light</vt:lpstr>
      <vt:lpstr>The Port of Virginia Theme</vt:lpstr>
      <vt:lpstr>FROC Committee Slide Deck</vt:lpstr>
      <vt:lpstr>think-cell Slide</vt:lpstr>
      <vt:lpstr>PowerPoint Presentation</vt:lpstr>
      <vt:lpstr>2020 Virginia Clean Economy Act</vt:lpstr>
      <vt:lpstr>Virginia Offshore Wind Timeline and Milestones</vt:lpstr>
      <vt:lpstr>PowerPoint Presentation</vt:lpstr>
      <vt:lpstr>PowerPoint Presentation</vt:lpstr>
      <vt:lpstr>Advantage: Virginia</vt:lpstr>
      <vt:lpstr>Coastal Virginia Offshore Wind (CVOW) Pilot  Foundation Installation</vt:lpstr>
      <vt:lpstr>Coastal Virginia Offshore Wind (CVOW) Pilot  Wind Turbine Installation</vt:lpstr>
      <vt:lpstr>Coastal Virginia Offshore Wind (CVOW) Pilot  First Turbines Installed in Federal Waters</vt:lpstr>
      <vt:lpstr>Transmission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 Program</dc:creator>
  <cp:lastModifiedBy>VITA Program</cp:lastModifiedBy>
  <cp:revision>9</cp:revision>
  <dcterms:created xsi:type="dcterms:W3CDTF">2020-09-21T15:15:23Z</dcterms:created>
  <dcterms:modified xsi:type="dcterms:W3CDTF">2020-09-21T21:12:38Z</dcterms:modified>
</cp:coreProperties>
</file>