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48" r:id="rId5"/>
  </p:sldMasterIdLst>
  <p:notesMasterIdLst>
    <p:notesMasterId r:id="rId17"/>
  </p:notesMasterIdLst>
  <p:handoutMasterIdLst>
    <p:handoutMasterId r:id="rId18"/>
  </p:handoutMasterIdLst>
  <p:sldIdLst>
    <p:sldId id="256" r:id="rId6"/>
    <p:sldId id="597" r:id="rId7"/>
    <p:sldId id="598" r:id="rId8"/>
    <p:sldId id="594" r:id="rId9"/>
    <p:sldId id="591" r:id="rId10"/>
    <p:sldId id="604" r:id="rId11"/>
    <p:sldId id="603" r:id="rId12"/>
    <p:sldId id="599" r:id="rId13"/>
    <p:sldId id="601" r:id="rId14"/>
    <p:sldId id="602" r:id="rId15"/>
    <p:sldId id="605" r:id="rId16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8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8DC2"/>
    <a:srgbClr val="1783EB"/>
    <a:srgbClr val="778591"/>
    <a:srgbClr val="FFFF00"/>
    <a:srgbClr val="5B9B3F"/>
    <a:srgbClr val="009A46"/>
    <a:srgbClr val="00A249"/>
    <a:srgbClr val="595959"/>
    <a:srgbClr val="528B39"/>
    <a:srgbClr val="5D8B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5266" autoAdjust="0"/>
    <p:restoredTop sz="95946" autoAdjust="0"/>
  </p:normalViewPr>
  <p:slideViewPr>
    <p:cSldViewPr snapToGrid="0">
      <p:cViewPr varScale="1">
        <p:scale>
          <a:sx n="111" d="100"/>
          <a:sy n="111" d="100"/>
        </p:scale>
        <p:origin x="3120" y="192"/>
      </p:cViewPr>
      <p:guideLst>
        <p:guide orient="horz" pos="408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75" d="100"/>
          <a:sy n="75" d="100"/>
        </p:scale>
        <p:origin x="2050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microsoft.com/office/2016/11/relationships/changesInfo" Target="changesInfos/changesInfo1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rdin, John W" userId="be3ccf3e-1871-41c2-ab13-71cc8eede1fd" providerId="ADAL" clId="{5B650A40-0A22-4AF8-BC48-FB643308172C}"/>
    <pc:docChg chg="undo custSel addSld modSld">
      <pc:chgData name="Hardin, John W" userId="be3ccf3e-1871-41c2-ab13-71cc8eede1fd" providerId="ADAL" clId="{5B650A40-0A22-4AF8-BC48-FB643308172C}" dt="2020-09-20T14:19:11.747" v="1128"/>
      <pc:docMkLst>
        <pc:docMk/>
      </pc:docMkLst>
      <pc:sldChg chg="modSp mod">
        <pc:chgData name="Hardin, John W" userId="be3ccf3e-1871-41c2-ab13-71cc8eede1fd" providerId="ADAL" clId="{5B650A40-0A22-4AF8-BC48-FB643308172C}" dt="2020-09-20T14:10:40.415" v="1067" actId="1035"/>
        <pc:sldMkLst>
          <pc:docMk/>
          <pc:sldMk cId="2851362933" sldId="256"/>
        </pc:sldMkLst>
        <pc:spChg chg="mod">
          <ac:chgData name="Hardin, John W" userId="be3ccf3e-1871-41c2-ab13-71cc8eede1fd" providerId="ADAL" clId="{5B650A40-0A22-4AF8-BC48-FB643308172C}" dt="2020-09-20T14:10:40.415" v="1067" actId="1035"/>
          <ac:spMkLst>
            <pc:docMk/>
            <pc:sldMk cId="2851362933" sldId="256"/>
            <ac:spMk id="4" creationId="{00000000-0000-0000-0000-000000000000}"/>
          </ac:spMkLst>
        </pc:spChg>
        <pc:spChg chg="mod">
          <ac:chgData name="Hardin, John W" userId="be3ccf3e-1871-41c2-ab13-71cc8eede1fd" providerId="ADAL" clId="{5B650A40-0A22-4AF8-BC48-FB643308172C}" dt="2020-09-20T14:10:40.415" v="1067" actId="1035"/>
          <ac:spMkLst>
            <pc:docMk/>
            <pc:sldMk cId="2851362933" sldId="256"/>
            <ac:spMk id="6" creationId="{00000000-0000-0000-0000-000000000000}"/>
          </ac:spMkLst>
        </pc:spChg>
      </pc:sldChg>
      <pc:sldChg chg="modSp mod">
        <pc:chgData name="Hardin, John W" userId="be3ccf3e-1871-41c2-ab13-71cc8eede1fd" providerId="ADAL" clId="{5B650A40-0A22-4AF8-BC48-FB643308172C}" dt="2020-09-20T14:12:57.118" v="1078" actId="207"/>
        <pc:sldMkLst>
          <pc:docMk/>
          <pc:sldMk cId="651660991" sldId="591"/>
        </pc:sldMkLst>
        <pc:spChg chg="mod">
          <ac:chgData name="Hardin, John W" userId="be3ccf3e-1871-41c2-ab13-71cc8eede1fd" providerId="ADAL" clId="{5B650A40-0A22-4AF8-BC48-FB643308172C}" dt="2020-09-20T14:12:57.118" v="1078" actId="207"/>
          <ac:spMkLst>
            <pc:docMk/>
            <pc:sldMk cId="651660991" sldId="591"/>
            <ac:spMk id="6" creationId="{CA9BAC60-419C-2A4D-81DF-F330DDAAEF44}"/>
          </ac:spMkLst>
        </pc:spChg>
      </pc:sldChg>
      <pc:sldChg chg="addSp delSp modSp mod">
        <pc:chgData name="Hardin, John W" userId="be3ccf3e-1871-41c2-ab13-71cc8eede1fd" providerId="ADAL" clId="{5B650A40-0A22-4AF8-BC48-FB643308172C}" dt="2020-09-20T14:12:07.771" v="1076" actId="167"/>
        <pc:sldMkLst>
          <pc:docMk/>
          <pc:sldMk cId="709347998" sldId="594"/>
        </pc:sldMkLst>
        <pc:spChg chg="mod">
          <ac:chgData name="Hardin, John W" userId="be3ccf3e-1871-41c2-ab13-71cc8eede1fd" providerId="ADAL" clId="{5B650A40-0A22-4AF8-BC48-FB643308172C}" dt="2020-09-20T13:16:27.262" v="259" actId="1035"/>
          <ac:spMkLst>
            <pc:docMk/>
            <pc:sldMk cId="709347998" sldId="594"/>
            <ac:spMk id="3" creationId="{1A07FCE4-99C1-4153-ACE5-A6C187008711}"/>
          </ac:spMkLst>
        </pc:spChg>
        <pc:picChg chg="add mod">
          <ac:chgData name="Hardin, John W" userId="be3ccf3e-1871-41c2-ab13-71cc8eede1fd" providerId="ADAL" clId="{5B650A40-0A22-4AF8-BC48-FB643308172C}" dt="2020-09-20T14:12:07.771" v="1076" actId="167"/>
          <ac:picMkLst>
            <pc:docMk/>
            <pc:sldMk cId="709347998" sldId="594"/>
            <ac:picMk id="4" creationId="{8B742CC5-3BD9-4FA1-9AB0-49382B594471}"/>
          </ac:picMkLst>
        </pc:picChg>
        <pc:picChg chg="del">
          <ac:chgData name="Hardin, John W" userId="be3ccf3e-1871-41c2-ab13-71cc8eede1fd" providerId="ADAL" clId="{5B650A40-0A22-4AF8-BC48-FB643308172C}" dt="2020-09-20T13:07:12.203" v="92" actId="21"/>
          <ac:picMkLst>
            <pc:docMk/>
            <pc:sldMk cId="709347998" sldId="594"/>
            <ac:picMk id="1025" creationId="{B96007B1-209B-4B2A-8BB3-E1C5F1A51E0C}"/>
          </ac:picMkLst>
        </pc:picChg>
      </pc:sldChg>
      <pc:sldChg chg="modSp mod">
        <pc:chgData name="Hardin, John W" userId="be3ccf3e-1871-41c2-ab13-71cc8eede1fd" providerId="ADAL" clId="{5B650A40-0A22-4AF8-BC48-FB643308172C}" dt="2020-09-20T14:11:17.939" v="1075" actId="20577"/>
        <pc:sldMkLst>
          <pc:docMk/>
          <pc:sldMk cId="1847340855" sldId="597"/>
        </pc:sldMkLst>
        <pc:spChg chg="mod">
          <ac:chgData name="Hardin, John W" userId="be3ccf3e-1871-41c2-ab13-71cc8eede1fd" providerId="ADAL" clId="{5B650A40-0A22-4AF8-BC48-FB643308172C}" dt="2020-09-20T14:11:17.939" v="1075" actId="20577"/>
          <ac:spMkLst>
            <pc:docMk/>
            <pc:sldMk cId="1847340855" sldId="597"/>
            <ac:spMk id="7" creationId="{00000000-0000-0000-0000-000000000000}"/>
          </ac:spMkLst>
        </pc:spChg>
      </pc:sldChg>
      <pc:sldChg chg="modSp mod modAnim">
        <pc:chgData name="Hardin, John W" userId="be3ccf3e-1871-41c2-ab13-71cc8eede1fd" providerId="ADAL" clId="{5B650A40-0A22-4AF8-BC48-FB643308172C}" dt="2020-09-20T13:59:48.636" v="937"/>
        <pc:sldMkLst>
          <pc:docMk/>
          <pc:sldMk cId="4053514713" sldId="598"/>
        </pc:sldMkLst>
        <pc:spChg chg="mod">
          <ac:chgData name="Hardin, John W" userId="be3ccf3e-1871-41c2-ab13-71cc8eede1fd" providerId="ADAL" clId="{5B650A40-0A22-4AF8-BC48-FB643308172C}" dt="2020-09-20T13:57:08.116" v="929" actId="20577"/>
          <ac:spMkLst>
            <pc:docMk/>
            <pc:sldMk cId="4053514713" sldId="598"/>
            <ac:spMk id="7" creationId="{00000000-0000-0000-0000-000000000000}"/>
          </ac:spMkLst>
        </pc:spChg>
        <pc:picChg chg="mod">
          <ac:chgData name="Hardin, John W" userId="be3ccf3e-1871-41c2-ab13-71cc8eede1fd" providerId="ADAL" clId="{5B650A40-0A22-4AF8-BC48-FB643308172C}" dt="2020-09-20T13:59:01.544" v="933" actId="1076"/>
          <ac:picMkLst>
            <pc:docMk/>
            <pc:sldMk cId="4053514713" sldId="598"/>
            <ac:picMk id="5" creationId="{99CB3C27-6C07-434D-8031-06C11F57E29A}"/>
          </ac:picMkLst>
        </pc:picChg>
        <pc:cxnChg chg="mod">
          <ac:chgData name="Hardin, John W" userId="be3ccf3e-1871-41c2-ab13-71cc8eede1fd" providerId="ADAL" clId="{5B650A40-0A22-4AF8-BC48-FB643308172C}" dt="2020-09-20T13:56:37.956" v="923" actId="1035"/>
          <ac:cxnSpMkLst>
            <pc:docMk/>
            <pc:sldMk cId="4053514713" sldId="598"/>
            <ac:cxnSpMk id="4" creationId="{7ACA88A8-2FD3-DA4B-85B4-BD2887DC174F}"/>
          </ac:cxnSpMkLst>
        </pc:cxnChg>
      </pc:sldChg>
      <pc:sldChg chg="modSp mod">
        <pc:chgData name="Hardin, John W" userId="be3ccf3e-1871-41c2-ab13-71cc8eede1fd" providerId="ADAL" clId="{5B650A40-0A22-4AF8-BC48-FB643308172C}" dt="2020-09-20T14:02:39.212" v="1001" actId="948"/>
        <pc:sldMkLst>
          <pc:docMk/>
          <pc:sldMk cId="131548218" sldId="599"/>
        </pc:sldMkLst>
        <pc:spChg chg="mod">
          <ac:chgData name="Hardin, John W" userId="be3ccf3e-1871-41c2-ab13-71cc8eede1fd" providerId="ADAL" clId="{5B650A40-0A22-4AF8-BC48-FB643308172C}" dt="2020-09-20T14:02:39.212" v="1001" actId="948"/>
          <ac:spMkLst>
            <pc:docMk/>
            <pc:sldMk cId="131548218" sldId="599"/>
            <ac:spMk id="3" creationId="{1FA3FA83-DB28-41EF-A18F-7C2FC0FEECB8}"/>
          </ac:spMkLst>
        </pc:spChg>
        <pc:spChg chg="mod">
          <ac:chgData name="Hardin, John W" userId="be3ccf3e-1871-41c2-ab13-71cc8eede1fd" providerId="ADAL" clId="{5B650A40-0A22-4AF8-BC48-FB643308172C}" dt="2020-09-20T13:05:42.685" v="85" actId="207"/>
          <ac:spMkLst>
            <pc:docMk/>
            <pc:sldMk cId="131548218" sldId="599"/>
            <ac:spMk id="6" creationId="{9CBA6D89-F333-4B9C-BF53-433C3FDF441D}"/>
          </ac:spMkLst>
        </pc:spChg>
        <pc:spChg chg="mod">
          <ac:chgData name="Hardin, John W" userId="be3ccf3e-1871-41c2-ab13-71cc8eede1fd" providerId="ADAL" clId="{5B650A40-0A22-4AF8-BC48-FB643308172C}" dt="2020-09-20T13:06:24.965" v="91" actId="207"/>
          <ac:spMkLst>
            <pc:docMk/>
            <pc:sldMk cId="131548218" sldId="599"/>
            <ac:spMk id="8" creationId="{1F61CB46-F450-4516-A4F7-BA31EAF141FE}"/>
          </ac:spMkLst>
        </pc:spChg>
        <pc:grpChg chg="mod">
          <ac:chgData name="Hardin, John W" userId="be3ccf3e-1871-41c2-ab13-71cc8eede1fd" providerId="ADAL" clId="{5B650A40-0A22-4AF8-BC48-FB643308172C}" dt="2020-09-20T13:06:14.487" v="90" actId="20578"/>
          <ac:grpSpMkLst>
            <pc:docMk/>
            <pc:sldMk cId="131548218" sldId="599"/>
            <ac:grpSpMk id="11" creationId="{2197045E-3E55-4950-BAB7-25FB5A239047}"/>
          </ac:grpSpMkLst>
        </pc:grpChg>
        <pc:picChg chg="mod">
          <ac:chgData name="Hardin, John W" userId="be3ccf3e-1871-41c2-ab13-71cc8eede1fd" providerId="ADAL" clId="{5B650A40-0A22-4AF8-BC48-FB643308172C}" dt="2020-09-20T13:06:14.487" v="90" actId="20578"/>
          <ac:picMkLst>
            <pc:docMk/>
            <pc:sldMk cId="131548218" sldId="599"/>
            <ac:picMk id="5" creationId="{8F8DCD0B-BA7F-4EFB-A1C0-088BB77D1956}"/>
          </ac:picMkLst>
        </pc:picChg>
      </pc:sldChg>
      <pc:sldChg chg="addSp modSp mod modAnim">
        <pc:chgData name="Hardin, John W" userId="be3ccf3e-1871-41c2-ab13-71cc8eede1fd" providerId="ADAL" clId="{5B650A40-0A22-4AF8-BC48-FB643308172C}" dt="2020-09-20T14:19:11.747" v="1128"/>
        <pc:sldMkLst>
          <pc:docMk/>
          <pc:sldMk cId="3628258989" sldId="601"/>
        </pc:sldMkLst>
        <pc:spChg chg="add mod">
          <ac:chgData name="Hardin, John W" userId="be3ccf3e-1871-41c2-ab13-71cc8eede1fd" providerId="ADAL" clId="{5B650A40-0A22-4AF8-BC48-FB643308172C}" dt="2020-09-20T14:04:39.188" v="1007" actId="164"/>
          <ac:spMkLst>
            <pc:docMk/>
            <pc:sldMk cId="3628258989" sldId="601"/>
            <ac:spMk id="2" creationId="{837AD3F1-88BE-4896-8194-72F086A0FA12}"/>
          </ac:spMkLst>
        </pc:spChg>
        <pc:spChg chg="mod">
          <ac:chgData name="Hardin, John W" userId="be3ccf3e-1871-41c2-ab13-71cc8eede1fd" providerId="ADAL" clId="{5B650A40-0A22-4AF8-BC48-FB643308172C}" dt="2020-09-20T14:17:54.564" v="1120" actId="1036"/>
          <ac:spMkLst>
            <pc:docMk/>
            <pc:sldMk cId="3628258989" sldId="601"/>
            <ac:spMk id="35" creationId="{4D1664DA-CBC2-9341-8E82-EF07343E133F}"/>
          </ac:spMkLst>
        </pc:spChg>
        <pc:grpChg chg="add mod">
          <ac:chgData name="Hardin, John W" userId="be3ccf3e-1871-41c2-ab13-71cc8eede1fd" providerId="ADAL" clId="{5B650A40-0A22-4AF8-BC48-FB643308172C}" dt="2020-09-20T14:04:39.188" v="1007" actId="164"/>
          <ac:grpSpMkLst>
            <pc:docMk/>
            <pc:sldMk cId="3628258989" sldId="601"/>
            <ac:grpSpMk id="3" creationId="{B863A65F-AEBF-4012-8C9E-73287C607AE6}"/>
          </ac:grpSpMkLst>
        </pc:grpChg>
        <pc:picChg chg="mod">
          <ac:chgData name="Hardin, John W" userId="be3ccf3e-1871-41c2-ab13-71cc8eede1fd" providerId="ADAL" clId="{5B650A40-0A22-4AF8-BC48-FB643308172C}" dt="2020-09-20T14:04:39.188" v="1007" actId="164"/>
          <ac:picMkLst>
            <pc:docMk/>
            <pc:sldMk cId="3628258989" sldId="601"/>
            <ac:picMk id="34" creationId="{1185C448-4B02-654F-AF94-5624FA64075D}"/>
          </ac:picMkLst>
        </pc:picChg>
      </pc:sldChg>
      <pc:sldChg chg="addSp modSp mod">
        <pc:chgData name="Hardin, John W" userId="be3ccf3e-1871-41c2-ab13-71cc8eede1fd" providerId="ADAL" clId="{5B650A40-0A22-4AF8-BC48-FB643308172C}" dt="2020-09-20T14:05:21.024" v="1008" actId="1035"/>
        <pc:sldMkLst>
          <pc:docMk/>
          <pc:sldMk cId="1489227336" sldId="602"/>
        </pc:sldMkLst>
        <pc:spChg chg="add mod">
          <ac:chgData name="Hardin, John W" userId="be3ccf3e-1871-41c2-ab13-71cc8eede1fd" providerId="ADAL" clId="{5B650A40-0A22-4AF8-BC48-FB643308172C}" dt="2020-09-20T13:13:54.940" v="177" actId="1035"/>
          <ac:spMkLst>
            <pc:docMk/>
            <pc:sldMk cId="1489227336" sldId="602"/>
            <ac:spMk id="3" creationId="{AD2341F7-3356-4E5F-B8B5-A3E02580AEBC}"/>
          </ac:spMkLst>
        </pc:spChg>
        <pc:spChg chg="add mod">
          <ac:chgData name="Hardin, John W" userId="be3ccf3e-1871-41c2-ab13-71cc8eede1fd" providerId="ADAL" clId="{5B650A40-0A22-4AF8-BC48-FB643308172C}" dt="2020-09-20T14:05:21.024" v="1008" actId="1035"/>
          <ac:spMkLst>
            <pc:docMk/>
            <pc:sldMk cId="1489227336" sldId="602"/>
            <ac:spMk id="4" creationId="{5D787349-DFE0-4B45-AE32-BF65A811CA02}"/>
          </ac:spMkLst>
        </pc:spChg>
        <pc:spChg chg="mod">
          <ac:chgData name="Hardin, John W" userId="be3ccf3e-1871-41c2-ab13-71cc8eede1fd" providerId="ADAL" clId="{5B650A40-0A22-4AF8-BC48-FB643308172C}" dt="2020-09-20T13:13:54.940" v="177" actId="1035"/>
          <ac:spMkLst>
            <pc:docMk/>
            <pc:sldMk cId="1489227336" sldId="602"/>
            <ac:spMk id="6" creationId="{DCC4F7ED-D455-684C-8F86-4448AD5B77C2}"/>
          </ac:spMkLst>
        </pc:spChg>
        <pc:picChg chg="mod">
          <ac:chgData name="Hardin, John W" userId="be3ccf3e-1871-41c2-ab13-71cc8eede1fd" providerId="ADAL" clId="{5B650A40-0A22-4AF8-BC48-FB643308172C}" dt="2020-09-20T13:13:54.940" v="177" actId="1035"/>
          <ac:picMkLst>
            <pc:docMk/>
            <pc:sldMk cId="1489227336" sldId="602"/>
            <ac:picMk id="2" creationId="{6C4C6D9E-52C5-DA48-AF31-34DD357C2CD4}"/>
          </ac:picMkLst>
        </pc:picChg>
        <pc:picChg chg="mod">
          <ac:chgData name="Hardin, John W" userId="be3ccf3e-1871-41c2-ab13-71cc8eede1fd" providerId="ADAL" clId="{5B650A40-0A22-4AF8-BC48-FB643308172C}" dt="2020-09-20T13:13:54.940" v="177" actId="1035"/>
          <ac:picMkLst>
            <pc:docMk/>
            <pc:sldMk cId="1489227336" sldId="602"/>
            <ac:picMk id="5" creationId="{8561FEFB-2E07-F948-9057-3EA26B7C2BA4}"/>
          </ac:picMkLst>
        </pc:picChg>
      </pc:sldChg>
      <pc:sldChg chg="delSp modSp add mod modAnim">
        <pc:chgData name="Hardin, John W" userId="be3ccf3e-1871-41c2-ab13-71cc8eede1fd" providerId="ADAL" clId="{5B650A40-0A22-4AF8-BC48-FB643308172C}" dt="2020-09-20T14:08:26.297" v="1034" actId="1035"/>
        <pc:sldMkLst>
          <pc:docMk/>
          <pc:sldMk cId="4092373260" sldId="605"/>
        </pc:sldMkLst>
        <pc:spChg chg="del mod">
          <ac:chgData name="Hardin, John W" userId="be3ccf3e-1871-41c2-ab13-71cc8eede1fd" providerId="ADAL" clId="{5B650A40-0A22-4AF8-BC48-FB643308172C}" dt="2020-09-20T13:23:56.933" v="360" actId="478"/>
          <ac:spMkLst>
            <pc:docMk/>
            <pc:sldMk cId="4092373260" sldId="605"/>
            <ac:spMk id="3" creationId="{AD2341F7-3356-4E5F-B8B5-A3E02580AEBC}"/>
          </ac:spMkLst>
        </pc:spChg>
        <pc:spChg chg="del">
          <ac:chgData name="Hardin, John W" userId="be3ccf3e-1871-41c2-ab13-71cc8eede1fd" providerId="ADAL" clId="{5B650A40-0A22-4AF8-BC48-FB643308172C}" dt="2020-09-20T13:23:56.933" v="360" actId="478"/>
          <ac:spMkLst>
            <pc:docMk/>
            <pc:sldMk cId="4092373260" sldId="605"/>
            <ac:spMk id="4" creationId="{5D787349-DFE0-4B45-AE32-BF65A811CA02}"/>
          </ac:spMkLst>
        </pc:spChg>
        <pc:spChg chg="mod">
          <ac:chgData name="Hardin, John W" userId="be3ccf3e-1871-41c2-ab13-71cc8eede1fd" providerId="ADAL" clId="{5B650A40-0A22-4AF8-BC48-FB643308172C}" dt="2020-09-20T14:08:26.297" v="1034" actId="1035"/>
          <ac:spMkLst>
            <pc:docMk/>
            <pc:sldMk cId="4092373260" sldId="605"/>
            <ac:spMk id="6" creationId="{DCC4F7ED-D455-684C-8F86-4448AD5B77C2}"/>
          </ac:spMkLst>
        </pc:spChg>
        <pc:spChg chg="mod">
          <ac:chgData name="Hardin, John W" userId="be3ccf3e-1871-41c2-ab13-71cc8eede1fd" providerId="ADAL" clId="{5B650A40-0A22-4AF8-BC48-FB643308172C}" dt="2020-09-20T13:23:31.989" v="358" actId="1036"/>
          <ac:spMkLst>
            <pc:docMk/>
            <pc:sldMk cId="4092373260" sldId="605"/>
            <ac:spMk id="33" creationId="{C7BC9AD3-0CD8-2742-A7C7-6847C345AFB7}"/>
          </ac:spMkLst>
        </pc:spChg>
        <pc:picChg chg="del">
          <ac:chgData name="Hardin, John W" userId="be3ccf3e-1871-41c2-ab13-71cc8eede1fd" providerId="ADAL" clId="{5B650A40-0A22-4AF8-BC48-FB643308172C}" dt="2020-09-20T13:23:56.933" v="360" actId="478"/>
          <ac:picMkLst>
            <pc:docMk/>
            <pc:sldMk cId="4092373260" sldId="605"/>
            <ac:picMk id="2" creationId="{6C4C6D9E-52C5-DA48-AF31-34DD357C2CD4}"/>
          </ac:picMkLst>
        </pc:picChg>
        <pc:picChg chg="del">
          <ac:chgData name="Hardin, John W" userId="be3ccf3e-1871-41c2-ab13-71cc8eede1fd" providerId="ADAL" clId="{5B650A40-0A22-4AF8-BC48-FB643308172C}" dt="2020-09-20T13:23:56.933" v="360" actId="478"/>
          <ac:picMkLst>
            <pc:docMk/>
            <pc:sldMk cId="4092373260" sldId="605"/>
            <ac:picMk id="5" creationId="{8561FEFB-2E07-F948-9057-3EA26B7C2BA4}"/>
          </ac:picMkLst>
        </pc:picChg>
      </pc:sldChg>
    </pc:docChg>
  </pc:docChgLst>
  <pc:docChgLst>
    <pc:chgData name="John Hardin" userId="be3ccf3e-1871-41c2-ab13-71cc8eede1fd" providerId="ADAL" clId="{F50F4ED1-17C8-214D-9E25-B72939187940}"/>
    <pc:docChg chg="undo custSel modSld">
      <pc:chgData name="John Hardin" userId="be3ccf3e-1871-41c2-ab13-71cc8eede1fd" providerId="ADAL" clId="{F50F4ED1-17C8-214D-9E25-B72939187940}" dt="2020-09-21T15:02:23.224" v="249" actId="255"/>
      <pc:docMkLst>
        <pc:docMk/>
      </pc:docMkLst>
      <pc:sldChg chg="modSp mod">
        <pc:chgData name="John Hardin" userId="be3ccf3e-1871-41c2-ab13-71cc8eede1fd" providerId="ADAL" clId="{F50F4ED1-17C8-214D-9E25-B72939187940}" dt="2020-09-19T21:48:16.929" v="38" actId="1035"/>
        <pc:sldMkLst>
          <pc:docMk/>
          <pc:sldMk cId="2851362933" sldId="256"/>
        </pc:sldMkLst>
        <pc:spChg chg="mod">
          <ac:chgData name="John Hardin" userId="be3ccf3e-1871-41c2-ab13-71cc8eede1fd" providerId="ADAL" clId="{F50F4ED1-17C8-214D-9E25-B72939187940}" dt="2020-09-19T21:48:16.929" v="38" actId="1035"/>
          <ac:spMkLst>
            <pc:docMk/>
            <pc:sldMk cId="2851362933" sldId="256"/>
            <ac:spMk id="6" creationId="{00000000-0000-0000-0000-000000000000}"/>
          </ac:spMkLst>
        </pc:spChg>
        <pc:spChg chg="mod">
          <ac:chgData name="John Hardin" userId="be3ccf3e-1871-41c2-ab13-71cc8eede1fd" providerId="ADAL" clId="{F50F4ED1-17C8-214D-9E25-B72939187940}" dt="2020-09-19T21:48:15.972" v="37" actId="1036"/>
          <ac:spMkLst>
            <pc:docMk/>
            <pc:sldMk cId="2851362933" sldId="256"/>
            <ac:spMk id="8" creationId="{00000000-0000-0000-0000-000000000000}"/>
          </ac:spMkLst>
        </pc:spChg>
      </pc:sldChg>
      <pc:sldChg chg="addSp delSp modSp mod">
        <pc:chgData name="John Hardin" userId="be3ccf3e-1871-41c2-ab13-71cc8eede1fd" providerId="ADAL" clId="{F50F4ED1-17C8-214D-9E25-B72939187940}" dt="2020-09-21T13:12:31.253" v="237" actId="1036"/>
        <pc:sldMkLst>
          <pc:docMk/>
          <pc:sldMk cId="651660991" sldId="591"/>
        </pc:sldMkLst>
        <pc:spChg chg="add del mod">
          <ac:chgData name="John Hardin" userId="be3ccf3e-1871-41c2-ab13-71cc8eede1fd" providerId="ADAL" clId="{F50F4ED1-17C8-214D-9E25-B72939187940}" dt="2020-09-21T13:12:26.044" v="236" actId="1036"/>
          <ac:spMkLst>
            <pc:docMk/>
            <pc:sldMk cId="651660991" sldId="591"/>
            <ac:spMk id="4" creationId="{EA15C685-FADA-493C-9E84-F0A0B93CE4F2}"/>
          </ac:spMkLst>
        </pc:spChg>
        <pc:spChg chg="mod">
          <ac:chgData name="John Hardin" userId="be3ccf3e-1871-41c2-ab13-71cc8eede1fd" providerId="ADAL" clId="{F50F4ED1-17C8-214D-9E25-B72939187940}" dt="2020-09-21T13:12:31.253" v="237" actId="1036"/>
          <ac:spMkLst>
            <pc:docMk/>
            <pc:sldMk cId="651660991" sldId="591"/>
            <ac:spMk id="5" creationId="{7AA49A70-2ED7-42F8-8B21-D32AA9F2C9D8}"/>
          </ac:spMkLst>
        </pc:spChg>
        <pc:spChg chg="add del mod">
          <ac:chgData name="John Hardin" userId="be3ccf3e-1871-41c2-ab13-71cc8eede1fd" providerId="ADAL" clId="{F50F4ED1-17C8-214D-9E25-B72939187940}" dt="2020-09-21T13:10:23.417" v="219" actId="478"/>
          <ac:spMkLst>
            <pc:docMk/>
            <pc:sldMk cId="651660991" sldId="591"/>
            <ac:spMk id="7" creationId="{9E58A31A-E804-464F-8D61-97D69E9F6890}"/>
          </ac:spMkLst>
        </pc:spChg>
      </pc:sldChg>
      <pc:sldChg chg="modSp mod">
        <pc:chgData name="John Hardin" userId="be3ccf3e-1871-41c2-ab13-71cc8eede1fd" providerId="ADAL" clId="{F50F4ED1-17C8-214D-9E25-B72939187940}" dt="2020-09-21T12:36:38.444" v="208" actId="1038"/>
        <pc:sldMkLst>
          <pc:docMk/>
          <pc:sldMk cId="709347998" sldId="594"/>
        </pc:sldMkLst>
        <pc:spChg chg="mod">
          <ac:chgData name="John Hardin" userId="be3ccf3e-1871-41c2-ab13-71cc8eede1fd" providerId="ADAL" clId="{F50F4ED1-17C8-214D-9E25-B72939187940}" dt="2020-09-21T12:36:03.062" v="205" actId="114"/>
          <ac:spMkLst>
            <pc:docMk/>
            <pc:sldMk cId="709347998" sldId="594"/>
            <ac:spMk id="3" creationId="{1A07FCE4-99C1-4153-ACE5-A6C187008711}"/>
          </ac:spMkLst>
        </pc:spChg>
        <pc:spChg chg="mod">
          <ac:chgData name="John Hardin" userId="be3ccf3e-1871-41c2-ab13-71cc8eede1fd" providerId="ADAL" clId="{F50F4ED1-17C8-214D-9E25-B72939187940}" dt="2020-09-21T12:35:11.739" v="165" actId="1038"/>
          <ac:spMkLst>
            <pc:docMk/>
            <pc:sldMk cId="709347998" sldId="594"/>
            <ac:spMk id="7" creationId="{E094B9F9-ED2B-4394-9E13-95DF6AC22E3A}"/>
          </ac:spMkLst>
        </pc:spChg>
        <pc:spChg chg="mod">
          <ac:chgData name="John Hardin" userId="be3ccf3e-1871-41c2-ab13-71cc8eede1fd" providerId="ADAL" clId="{F50F4ED1-17C8-214D-9E25-B72939187940}" dt="2020-09-21T12:35:11.739" v="165" actId="1038"/>
          <ac:spMkLst>
            <pc:docMk/>
            <pc:sldMk cId="709347998" sldId="594"/>
            <ac:spMk id="9" creationId="{A6D123A0-81B1-46C0-A21B-EC609ABF2EFE}"/>
          </ac:spMkLst>
        </pc:spChg>
        <pc:spChg chg="mod">
          <ac:chgData name="John Hardin" userId="be3ccf3e-1871-41c2-ab13-71cc8eede1fd" providerId="ADAL" clId="{F50F4ED1-17C8-214D-9E25-B72939187940}" dt="2020-09-21T12:35:11.739" v="165" actId="1038"/>
          <ac:spMkLst>
            <pc:docMk/>
            <pc:sldMk cId="709347998" sldId="594"/>
            <ac:spMk id="10" creationId="{62659CA4-9FB2-482F-837D-DE200B28026C}"/>
          </ac:spMkLst>
        </pc:spChg>
        <pc:picChg chg="mod">
          <ac:chgData name="John Hardin" userId="be3ccf3e-1871-41c2-ab13-71cc8eede1fd" providerId="ADAL" clId="{F50F4ED1-17C8-214D-9E25-B72939187940}" dt="2020-09-21T12:36:38.444" v="208" actId="1038"/>
          <ac:picMkLst>
            <pc:docMk/>
            <pc:sldMk cId="709347998" sldId="594"/>
            <ac:picMk id="4" creationId="{8B742CC5-3BD9-4FA1-9AB0-49382B594471}"/>
          </ac:picMkLst>
        </pc:picChg>
      </pc:sldChg>
      <pc:sldChg chg="modSp mod">
        <pc:chgData name="John Hardin" userId="be3ccf3e-1871-41c2-ab13-71cc8eede1fd" providerId="ADAL" clId="{F50F4ED1-17C8-214D-9E25-B72939187940}" dt="2020-09-21T13:15:39.604" v="248" actId="1035"/>
        <pc:sldMkLst>
          <pc:docMk/>
          <pc:sldMk cId="4053514713" sldId="598"/>
        </pc:sldMkLst>
        <pc:spChg chg="mod">
          <ac:chgData name="John Hardin" userId="be3ccf3e-1871-41c2-ab13-71cc8eede1fd" providerId="ADAL" clId="{F50F4ED1-17C8-214D-9E25-B72939187940}" dt="2020-09-21T13:15:39.604" v="248" actId="1035"/>
          <ac:spMkLst>
            <pc:docMk/>
            <pc:sldMk cId="4053514713" sldId="598"/>
            <ac:spMk id="2" creationId="{00000000-0000-0000-0000-000000000000}"/>
          </ac:spMkLst>
        </pc:spChg>
        <pc:spChg chg="mod">
          <ac:chgData name="John Hardin" userId="be3ccf3e-1871-41c2-ab13-71cc8eede1fd" providerId="ADAL" clId="{F50F4ED1-17C8-214D-9E25-B72939187940}" dt="2020-09-21T12:34:03.404" v="41" actId="20577"/>
          <ac:spMkLst>
            <pc:docMk/>
            <pc:sldMk cId="4053514713" sldId="598"/>
            <ac:spMk id="7" creationId="{00000000-0000-0000-0000-000000000000}"/>
          </ac:spMkLst>
        </pc:spChg>
      </pc:sldChg>
      <pc:sldChg chg="modSp mod">
        <pc:chgData name="John Hardin" userId="be3ccf3e-1871-41c2-ab13-71cc8eede1fd" providerId="ADAL" clId="{F50F4ED1-17C8-214D-9E25-B72939187940}" dt="2020-09-21T15:02:23.224" v="249" actId="255"/>
        <pc:sldMkLst>
          <pc:docMk/>
          <pc:sldMk cId="4092373260" sldId="605"/>
        </pc:sldMkLst>
        <pc:spChg chg="mod">
          <ac:chgData name="John Hardin" userId="be3ccf3e-1871-41c2-ab13-71cc8eede1fd" providerId="ADAL" clId="{F50F4ED1-17C8-214D-9E25-B72939187940}" dt="2020-09-21T15:02:23.224" v="249" actId="255"/>
          <ac:spMkLst>
            <pc:docMk/>
            <pc:sldMk cId="4092373260" sldId="605"/>
            <ac:spMk id="6" creationId="{DCC4F7ED-D455-684C-8F86-4448AD5B77C2}"/>
          </ac:spMkLst>
        </pc:spChg>
      </pc:sldChg>
    </pc:docChg>
  </pc:docChgLst>
  <pc:docChgLst>
    <pc:chgData name="John Hardin" userId="be3ccf3e-1871-41c2-ab13-71cc8eede1fd" providerId="ADAL" clId="{BA47D3E3-0502-C749-BA08-93757378BBA1}"/>
    <pc:docChg chg="undo custSel addSld delSld modSld sldOrd">
      <pc:chgData name="John Hardin" userId="be3ccf3e-1871-41c2-ab13-71cc8eede1fd" providerId="ADAL" clId="{BA47D3E3-0502-C749-BA08-93757378BBA1}" dt="2020-09-19T21:35:28.822" v="1023" actId="1038"/>
      <pc:docMkLst>
        <pc:docMk/>
      </pc:docMkLst>
      <pc:sldChg chg="modSp mod">
        <pc:chgData name="John Hardin" userId="be3ccf3e-1871-41c2-ab13-71cc8eede1fd" providerId="ADAL" clId="{BA47D3E3-0502-C749-BA08-93757378BBA1}" dt="2020-09-19T21:20:16.507" v="800" actId="20577"/>
        <pc:sldMkLst>
          <pc:docMk/>
          <pc:sldMk cId="2851362933" sldId="256"/>
        </pc:sldMkLst>
        <pc:spChg chg="mod">
          <ac:chgData name="John Hardin" userId="be3ccf3e-1871-41c2-ab13-71cc8eede1fd" providerId="ADAL" clId="{BA47D3E3-0502-C749-BA08-93757378BBA1}" dt="2020-09-19T21:20:16.507" v="800" actId="20577"/>
          <ac:spMkLst>
            <pc:docMk/>
            <pc:sldMk cId="2851362933" sldId="256"/>
            <ac:spMk id="4" creationId="{00000000-0000-0000-0000-000000000000}"/>
          </ac:spMkLst>
        </pc:spChg>
        <pc:spChg chg="mod">
          <ac:chgData name="John Hardin" userId="be3ccf3e-1871-41c2-ab13-71cc8eede1fd" providerId="ADAL" clId="{BA47D3E3-0502-C749-BA08-93757378BBA1}" dt="2020-09-19T20:11:19.950" v="287" actId="1038"/>
          <ac:spMkLst>
            <pc:docMk/>
            <pc:sldMk cId="2851362933" sldId="256"/>
            <ac:spMk id="5" creationId="{00000000-0000-0000-0000-000000000000}"/>
          </ac:spMkLst>
        </pc:spChg>
        <pc:spChg chg="mod">
          <ac:chgData name="John Hardin" userId="be3ccf3e-1871-41c2-ab13-71cc8eede1fd" providerId="ADAL" clId="{BA47D3E3-0502-C749-BA08-93757378BBA1}" dt="2020-09-19T20:00:08.023" v="133" actId="20577"/>
          <ac:spMkLst>
            <pc:docMk/>
            <pc:sldMk cId="2851362933" sldId="256"/>
            <ac:spMk id="6" creationId="{00000000-0000-0000-0000-000000000000}"/>
          </ac:spMkLst>
        </pc:spChg>
        <pc:spChg chg="mod">
          <ac:chgData name="John Hardin" userId="be3ccf3e-1871-41c2-ab13-71cc8eede1fd" providerId="ADAL" clId="{BA47D3E3-0502-C749-BA08-93757378BBA1}" dt="2020-09-19T20:00:24.469" v="147" actId="20577"/>
          <ac:spMkLst>
            <pc:docMk/>
            <pc:sldMk cId="2851362933" sldId="256"/>
            <ac:spMk id="8" creationId="{00000000-0000-0000-0000-000000000000}"/>
          </ac:spMkLst>
        </pc:spChg>
      </pc:sldChg>
      <pc:sldChg chg="add del">
        <pc:chgData name="John Hardin" userId="be3ccf3e-1871-41c2-ab13-71cc8eede1fd" providerId="ADAL" clId="{BA47D3E3-0502-C749-BA08-93757378BBA1}" dt="2020-09-19T20:16:45.633" v="291"/>
        <pc:sldMkLst>
          <pc:docMk/>
          <pc:sldMk cId="3350246321" sldId="288"/>
        </pc:sldMkLst>
      </pc:sldChg>
      <pc:sldChg chg="add del">
        <pc:chgData name="John Hardin" userId="be3ccf3e-1871-41c2-ab13-71cc8eede1fd" providerId="ADAL" clId="{BA47D3E3-0502-C749-BA08-93757378BBA1}" dt="2020-09-19T20:16:45.633" v="291"/>
        <pc:sldMkLst>
          <pc:docMk/>
          <pc:sldMk cId="3496270491" sldId="308"/>
        </pc:sldMkLst>
      </pc:sldChg>
      <pc:sldChg chg="add del">
        <pc:chgData name="John Hardin" userId="be3ccf3e-1871-41c2-ab13-71cc8eede1fd" providerId="ADAL" clId="{BA47D3E3-0502-C749-BA08-93757378BBA1}" dt="2020-09-19T20:16:45.633" v="291"/>
        <pc:sldMkLst>
          <pc:docMk/>
          <pc:sldMk cId="722921331" sldId="310"/>
        </pc:sldMkLst>
      </pc:sldChg>
      <pc:sldChg chg="add del">
        <pc:chgData name="John Hardin" userId="be3ccf3e-1871-41c2-ab13-71cc8eede1fd" providerId="ADAL" clId="{BA47D3E3-0502-C749-BA08-93757378BBA1}" dt="2020-09-19T20:16:45.633" v="291"/>
        <pc:sldMkLst>
          <pc:docMk/>
          <pc:sldMk cId="3536119155" sldId="311"/>
        </pc:sldMkLst>
      </pc:sldChg>
      <pc:sldChg chg="add del">
        <pc:chgData name="John Hardin" userId="be3ccf3e-1871-41c2-ab13-71cc8eede1fd" providerId="ADAL" clId="{BA47D3E3-0502-C749-BA08-93757378BBA1}" dt="2020-09-19T20:16:45.633" v="291"/>
        <pc:sldMkLst>
          <pc:docMk/>
          <pc:sldMk cId="1791074282" sldId="312"/>
        </pc:sldMkLst>
      </pc:sldChg>
      <pc:sldChg chg="add del">
        <pc:chgData name="John Hardin" userId="be3ccf3e-1871-41c2-ab13-71cc8eede1fd" providerId="ADAL" clId="{BA47D3E3-0502-C749-BA08-93757378BBA1}" dt="2020-09-19T20:16:45.633" v="291"/>
        <pc:sldMkLst>
          <pc:docMk/>
          <pc:sldMk cId="2674375670" sldId="316"/>
        </pc:sldMkLst>
      </pc:sldChg>
      <pc:sldChg chg="add del">
        <pc:chgData name="John Hardin" userId="be3ccf3e-1871-41c2-ab13-71cc8eede1fd" providerId="ADAL" clId="{BA47D3E3-0502-C749-BA08-93757378BBA1}" dt="2020-09-19T20:16:45.633" v="291"/>
        <pc:sldMkLst>
          <pc:docMk/>
          <pc:sldMk cId="3993856303" sldId="317"/>
        </pc:sldMkLst>
      </pc:sldChg>
      <pc:sldChg chg="add del">
        <pc:chgData name="John Hardin" userId="be3ccf3e-1871-41c2-ab13-71cc8eede1fd" providerId="ADAL" clId="{BA47D3E3-0502-C749-BA08-93757378BBA1}" dt="2020-09-19T20:16:45.633" v="291"/>
        <pc:sldMkLst>
          <pc:docMk/>
          <pc:sldMk cId="532394268" sldId="319"/>
        </pc:sldMkLst>
      </pc:sldChg>
      <pc:sldChg chg="del">
        <pc:chgData name="John Hardin" userId="be3ccf3e-1871-41c2-ab13-71cc8eede1fd" providerId="ADAL" clId="{BA47D3E3-0502-C749-BA08-93757378BBA1}" dt="2020-09-19T20:05:00.138" v="242" actId="2696"/>
        <pc:sldMkLst>
          <pc:docMk/>
          <pc:sldMk cId="2339355793" sldId="590"/>
        </pc:sldMkLst>
      </pc:sldChg>
      <pc:sldChg chg="addSp modSp mod">
        <pc:chgData name="John Hardin" userId="be3ccf3e-1871-41c2-ab13-71cc8eede1fd" providerId="ADAL" clId="{BA47D3E3-0502-C749-BA08-93757378BBA1}" dt="2020-09-19T20:53:05.929" v="622" actId="207"/>
        <pc:sldMkLst>
          <pc:docMk/>
          <pc:sldMk cId="651660991" sldId="591"/>
        </pc:sldMkLst>
        <pc:spChg chg="add mod">
          <ac:chgData name="John Hardin" userId="be3ccf3e-1871-41c2-ab13-71cc8eede1fd" providerId="ADAL" clId="{BA47D3E3-0502-C749-BA08-93757378BBA1}" dt="2020-09-19T20:53:05.929" v="622" actId="207"/>
          <ac:spMkLst>
            <pc:docMk/>
            <pc:sldMk cId="651660991" sldId="591"/>
            <ac:spMk id="6" creationId="{CA9BAC60-419C-2A4D-81DF-F330DDAAEF44}"/>
          </ac:spMkLst>
        </pc:spChg>
      </pc:sldChg>
      <pc:sldChg chg="del">
        <pc:chgData name="John Hardin" userId="be3ccf3e-1871-41c2-ab13-71cc8eede1fd" providerId="ADAL" clId="{BA47D3E3-0502-C749-BA08-93757378BBA1}" dt="2020-09-19T20:04:21.962" v="239" actId="2696"/>
        <pc:sldMkLst>
          <pc:docMk/>
          <pc:sldMk cId="227121861" sldId="592"/>
        </pc:sldMkLst>
      </pc:sldChg>
      <pc:sldChg chg="del">
        <pc:chgData name="John Hardin" userId="be3ccf3e-1871-41c2-ab13-71cc8eede1fd" providerId="ADAL" clId="{BA47D3E3-0502-C749-BA08-93757378BBA1}" dt="2020-09-19T20:04:24.935" v="240" actId="2696"/>
        <pc:sldMkLst>
          <pc:docMk/>
          <pc:sldMk cId="2128699486" sldId="593"/>
        </pc:sldMkLst>
      </pc:sldChg>
      <pc:sldChg chg="modSp mod ord">
        <pc:chgData name="John Hardin" userId="be3ccf3e-1871-41c2-ab13-71cc8eede1fd" providerId="ADAL" clId="{BA47D3E3-0502-C749-BA08-93757378BBA1}" dt="2020-09-19T21:35:28.822" v="1023" actId="1038"/>
        <pc:sldMkLst>
          <pc:docMk/>
          <pc:sldMk cId="709347998" sldId="594"/>
        </pc:sldMkLst>
        <pc:spChg chg="mod">
          <ac:chgData name="John Hardin" userId="be3ccf3e-1871-41c2-ab13-71cc8eede1fd" providerId="ADAL" clId="{BA47D3E3-0502-C749-BA08-93757378BBA1}" dt="2020-09-19T21:35:28.822" v="1023" actId="1038"/>
          <ac:spMkLst>
            <pc:docMk/>
            <pc:sldMk cId="709347998" sldId="594"/>
            <ac:spMk id="3" creationId="{1A07FCE4-99C1-4153-ACE5-A6C187008711}"/>
          </ac:spMkLst>
        </pc:spChg>
        <pc:spChg chg="mod">
          <ac:chgData name="John Hardin" userId="be3ccf3e-1871-41c2-ab13-71cc8eede1fd" providerId="ADAL" clId="{BA47D3E3-0502-C749-BA08-93757378BBA1}" dt="2020-09-19T21:35:18.438" v="1021" actId="1038"/>
          <ac:spMkLst>
            <pc:docMk/>
            <pc:sldMk cId="709347998" sldId="594"/>
            <ac:spMk id="7" creationId="{E094B9F9-ED2B-4394-9E13-95DF6AC22E3A}"/>
          </ac:spMkLst>
        </pc:spChg>
        <pc:spChg chg="mod">
          <ac:chgData name="John Hardin" userId="be3ccf3e-1871-41c2-ab13-71cc8eede1fd" providerId="ADAL" clId="{BA47D3E3-0502-C749-BA08-93757378BBA1}" dt="2020-09-19T21:35:14.849" v="1019" actId="1038"/>
          <ac:spMkLst>
            <pc:docMk/>
            <pc:sldMk cId="709347998" sldId="594"/>
            <ac:spMk id="9" creationId="{A6D123A0-81B1-46C0-A21B-EC609ABF2EFE}"/>
          </ac:spMkLst>
        </pc:spChg>
        <pc:spChg chg="mod">
          <ac:chgData name="John Hardin" userId="be3ccf3e-1871-41c2-ab13-71cc8eede1fd" providerId="ADAL" clId="{BA47D3E3-0502-C749-BA08-93757378BBA1}" dt="2020-09-19T21:35:03.083" v="997" actId="1038"/>
          <ac:spMkLst>
            <pc:docMk/>
            <pc:sldMk cId="709347998" sldId="594"/>
            <ac:spMk id="10" creationId="{62659CA4-9FB2-482F-837D-DE200B28026C}"/>
          </ac:spMkLst>
        </pc:spChg>
        <pc:picChg chg="mod">
          <ac:chgData name="John Hardin" userId="be3ccf3e-1871-41c2-ab13-71cc8eede1fd" providerId="ADAL" clId="{BA47D3E3-0502-C749-BA08-93757378BBA1}" dt="2020-09-19T21:34:54.229" v="982" actId="1036"/>
          <ac:picMkLst>
            <pc:docMk/>
            <pc:sldMk cId="709347998" sldId="594"/>
            <ac:picMk id="1025" creationId="{B96007B1-209B-4B2A-8BB3-E1C5F1A51E0C}"/>
          </ac:picMkLst>
        </pc:picChg>
      </pc:sldChg>
      <pc:sldChg chg="del">
        <pc:chgData name="John Hardin" userId="be3ccf3e-1871-41c2-ab13-71cc8eede1fd" providerId="ADAL" clId="{BA47D3E3-0502-C749-BA08-93757378BBA1}" dt="2020-09-19T20:05:14.121" v="243" actId="2696"/>
        <pc:sldMkLst>
          <pc:docMk/>
          <pc:sldMk cId="2377832144" sldId="595"/>
        </pc:sldMkLst>
      </pc:sldChg>
      <pc:sldChg chg="del">
        <pc:chgData name="John Hardin" userId="be3ccf3e-1871-41c2-ab13-71cc8eede1fd" providerId="ADAL" clId="{BA47D3E3-0502-C749-BA08-93757378BBA1}" dt="2020-09-19T20:14:02.114" v="288" actId="2696"/>
        <pc:sldMkLst>
          <pc:docMk/>
          <pc:sldMk cId="3822393409" sldId="596"/>
        </pc:sldMkLst>
      </pc:sldChg>
      <pc:sldChg chg="modSp mod">
        <pc:chgData name="John Hardin" userId="be3ccf3e-1871-41c2-ab13-71cc8eede1fd" providerId="ADAL" clId="{BA47D3E3-0502-C749-BA08-93757378BBA1}" dt="2020-09-19T21:30:23.087" v="887" actId="14100"/>
        <pc:sldMkLst>
          <pc:docMk/>
          <pc:sldMk cId="1847340855" sldId="597"/>
        </pc:sldMkLst>
        <pc:spChg chg="mod">
          <ac:chgData name="John Hardin" userId="be3ccf3e-1871-41c2-ab13-71cc8eede1fd" providerId="ADAL" clId="{BA47D3E3-0502-C749-BA08-93757378BBA1}" dt="2020-09-19T20:39:44.339" v="489" actId="20577"/>
          <ac:spMkLst>
            <pc:docMk/>
            <pc:sldMk cId="1847340855" sldId="597"/>
            <ac:spMk id="7" creationId="{00000000-0000-0000-0000-000000000000}"/>
          </ac:spMkLst>
        </pc:spChg>
        <pc:picChg chg="mod">
          <ac:chgData name="John Hardin" userId="be3ccf3e-1871-41c2-ab13-71cc8eede1fd" providerId="ADAL" clId="{BA47D3E3-0502-C749-BA08-93757378BBA1}" dt="2020-09-19T21:30:23.087" v="887" actId="14100"/>
          <ac:picMkLst>
            <pc:docMk/>
            <pc:sldMk cId="1847340855" sldId="597"/>
            <ac:picMk id="3" creationId="{5FF4BD4B-BBE3-4234-A016-822F7C0B5F89}"/>
          </ac:picMkLst>
        </pc:picChg>
      </pc:sldChg>
      <pc:sldChg chg="addSp modSp mod ord modAnim">
        <pc:chgData name="John Hardin" userId="be3ccf3e-1871-41c2-ab13-71cc8eede1fd" providerId="ADAL" clId="{BA47D3E3-0502-C749-BA08-93757378BBA1}" dt="2020-09-19T21:15:39.747" v="749" actId="1035"/>
        <pc:sldMkLst>
          <pc:docMk/>
          <pc:sldMk cId="4053514713" sldId="598"/>
        </pc:sldMkLst>
        <pc:spChg chg="mod">
          <ac:chgData name="John Hardin" userId="be3ccf3e-1871-41c2-ab13-71cc8eede1fd" providerId="ADAL" clId="{BA47D3E3-0502-C749-BA08-93757378BBA1}" dt="2020-09-19T21:05:35.921" v="665" actId="1076"/>
          <ac:spMkLst>
            <pc:docMk/>
            <pc:sldMk cId="4053514713" sldId="598"/>
            <ac:spMk id="2" creationId="{00000000-0000-0000-0000-000000000000}"/>
          </ac:spMkLst>
        </pc:spChg>
        <pc:spChg chg="mod">
          <ac:chgData name="John Hardin" userId="be3ccf3e-1871-41c2-ab13-71cc8eede1fd" providerId="ADAL" clId="{BA47D3E3-0502-C749-BA08-93757378BBA1}" dt="2020-09-19T21:15:39.747" v="749" actId="1035"/>
          <ac:spMkLst>
            <pc:docMk/>
            <pc:sldMk cId="4053514713" sldId="598"/>
            <ac:spMk id="7" creationId="{00000000-0000-0000-0000-000000000000}"/>
          </ac:spMkLst>
        </pc:spChg>
        <pc:cxnChg chg="add mod">
          <ac:chgData name="John Hardin" userId="be3ccf3e-1871-41c2-ab13-71cc8eede1fd" providerId="ADAL" clId="{BA47D3E3-0502-C749-BA08-93757378BBA1}" dt="2020-09-19T20:28:41.590" v="321" actId="1036"/>
          <ac:cxnSpMkLst>
            <pc:docMk/>
            <pc:sldMk cId="4053514713" sldId="598"/>
            <ac:cxnSpMk id="4" creationId="{7ACA88A8-2FD3-DA4B-85B4-BD2887DC174F}"/>
          </ac:cxnSpMkLst>
        </pc:cxnChg>
      </pc:sldChg>
      <pc:sldChg chg="modSp mod">
        <pc:chgData name="John Hardin" userId="be3ccf3e-1871-41c2-ab13-71cc8eede1fd" providerId="ADAL" clId="{BA47D3E3-0502-C749-BA08-93757378BBA1}" dt="2020-09-19T21:29:52.882" v="884" actId="20577"/>
        <pc:sldMkLst>
          <pc:docMk/>
          <pc:sldMk cId="131548218" sldId="599"/>
        </pc:sldMkLst>
        <pc:spChg chg="mod">
          <ac:chgData name="John Hardin" userId="be3ccf3e-1871-41c2-ab13-71cc8eede1fd" providerId="ADAL" clId="{BA47D3E3-0502-C749-BA08-93757378BBA1}" dt="2020-09-19T21:29:52.882" v="884" actId="20577"/>
          <ac:spMkLst>
            <pc:docMk/>
            <pc:sldMk cId="131548218" sldId="599"/>
            <ac:spMk id="2" creationId="{00000000-0000-0000-0000-000000000000}"/>
          </ac:spMkLst>
        </pc:spChg>
      </pc:sldChg>
      <pc:sldChg chg="del">
        <pc:chgData name="John Hardin" userId="be3ccf3e-1871-41c2-ab13-71cc8eede1fd" providerId="ADAL" clId="{BA47D3E3-0502-C749-BA08-93757378BBA1}" dt="2020-09-19T20:04:38.065" v="241" actId="2696"/>
        <pc:sldMkLst>
          <pc:docMk/>
          <pc:sldMk cId="282487302" sldId="600"/>
        </pc:sldMkLst>
      </pc:sldChg>
      <pc:sldChg chg="delSp modSp add del mod">
        <pc:chgData name="John Hardin" userId="be3ccf3e-1871-41c2-ab13-71cc8eede1fd" providerId="ADAL" clId="{BA47D3E3-0502-C749-BA08-93757378BBA1}" dt="2020-09-19T20:59:45.416" v="633" actId="2696"/>
        <pc:sldMkLst>
          <pc:docMk/>
          <pc:sldMk cId="2729127964" sldId="600"/>
        </pc:sldMkLst>
        <pc:spChg chg="del mod">
          <ac:chgData name="John Hardin" userId="be3ccf3e-1871-41c2-ab13-71cc8eede1fd" providerId="ADAL" clId="{BA47D3E3-0502-C749-BA08-93757378BBA1}" dt="2020-09-19T20:17:01.052" v="294" actId="478"/>
          <ac:spMkLst>
            <pc:docMk/>
            <pc:sldMk cId="2729127964" sldId="600"/>
            <ac:spMk id="2" creationId="{576170A4-C87B-DE4B-9EB2-A2F77B8E6758}"/>
          </ac:spMkLst>
        </pc:spChg>
        <pc:spChg chg="del">
          <ac:chgData name="John Hardin" userId="be3ccf3e-1871-41c2-ab13-71cc8eede1fd" providerId="ADAL" clId="{BA47D3E3-0502-C749-BA08-93757378BBA1}" dt="2020-09-19T20:17:02.523" v="295" actId="478"/>
          <ac:spMkLst>
            <pc:docMk/>
            <pc:sldMk cId="2729127964" sldId="600"/>
            <ac:spMk id="3" creationId="{0BAEF32B-66DD-9047-8796-5B8EEA75D04C}"/>
          </ac:spMkLst>
        </pc:spChg>
      </pc:sldChg>
      <pc:sldChg chg="addSp delSp modSp add mod">
        <pc:chgData name="John Hardin" userId="be3ccf3e-1871-41c2-ab13-71cc8eede1fd" providerId="ADAL" clId="{BA47D3E3-0502-C749-BA08-93757378BBA1}" dt="2020-09-19T21:17:43.419" v="795" actId="1035"/>
        <pc:sldMkLst>
          <pc:docMk/>
          <pc:sldMk cId="3628258989" sldId="601"/>
        </pc:sldMkLst>
        <pc:spChg chg="add del mod">
          <ac:chgData name="John Hardin" userId="be3ccf3e-1871-41c2-ab13-71cc8eede1fd" providerId="ADAL" clId="{BA47D3E3-0502-C749-BA08-93757378BBA1}" dt="2020-09-19T20:34:02.872" v="337" actId="478"/>
          <ac:spMkLst>
            <pc:docMk/>
            <pc:sldMk cId="3628258989" sldId="601"/>
            <ac:spMk id="2" creationId="{0ABA36FB-5F22-094D-BC06-8A1E39D869AD}"/>
          </ac:spMkLst>
        </pc:spChg>
        <pc:spChg chg="add del mod">
          <ac:chgData name="John Hardin" userId="be3ccf3e-1871-41c2-ab13-71cc8eede1fd" providerId="ADAL" clId="{BA47D3E3-0502-C749-BA08-93757378BBA1}" dt="2020-09-19T20:31:23.516" v="326"/>
          <ac:spMkLst>
            <pc:docMk/>
            <pc:sldMk cId="3628258989" sldId="601"/>
            <ac:spMk id="3" creationId="{2009BBD3-CF2F-2A4F-8AB6-67A8AD4A7106}"/>
          </ac:spMkLst>
        </pc:spChg>
        <pc:spChg chg="add del mod">
          <ac:chgData name="John Hardin" userId="be3ccf3e-1871-41c2-ab13-71cc8eede1fd" providerId="ADAL" clId="{BA47D3E3-0502-C749-BA08-93757378BBA1}" dt="2020-09-19T20:31:23.516" v="326"/>
          <ac:spMkLst>
            <pc:docMk/>
            <pc:sldMk cId="3628258989" sldId="601"/>
            <ac:spMk id="4" creationId="{E1D88447-0BAB-344F-A9C2-5A835121F850}"/>
          </ac:spMkLst>
        </pc:spChg>
        <pc:spChg chg="add del mod">
          <ac:chgData name="John Hardin" userId="be3ccf3e-1871-41c2-ab13-71cc8eede1fd" providerId="ADAL" clId="{BA47D3E3-0502-C749-BA08-93757378BBA1}" dt="2020-09-19T20:31:23.516" v="326"/>
          <ac:spMkLst>
            <pc:docMk/>
            <pc:sldMk cId="3628258989" sldId="601"/>
            <ac:spMk id="5" creationId="{C42DDC35-7155-184F-AC91-C90A2751A527}"/>
          </ac:spMkLst>
        </pc:spChg>
        <pc:spChg chg="add del mod">
          <ac:chgData name="John Hardin" userId="be3ccf3e-1871-41c2-ab13-71cc8eede1fd" providerId="ADAL" clId="{BA47D3E3-0502-C749-BA08-93757378BBA1}" dt="2020-09-19T20:33:53.594" v="334"/>
          <ac:spMkLst>
            <pc:docMk/>
            <pc:sldMk cId="3628258989" sldId="601"/>
            <ac:spMk id="6" creationId="{AE1009D3-A8BD-9447-911F-6E38C51A8666}"/>
          </ac:spMkLst>
        </pc:spChg>
        <pc:spChg chg="add del mod">
          <ac:chgData name="John Hardin" userId="be3ccf3e-1871-41c2-ab13-71cc8eede1fd" providerId="ADAL" clId="{BA47D3E3-0502-C749-BA08-93757378BBA1}" dt="2020-09-19T20:33:53.594" v="334"/>
          <ac:spMkLst>
            <pc:docMk/>
            <pc:sldMk cId="3628258989" sldId="601"/>
            <ac:spMk id="7" creationId="{6AE6F0D3-7A98-1E45-A352-2E78AB575D13}"/>
          </ac:spMkLst>
        </pc:spChg>
        <pc:spChg chg="add del mod">
          <ac:chgData name="John Hardin" userId="be3ccf3e-1871-41c2-ab13-71cc8eede1fd" providerId="ADAL" clId="{BA47D3E3-0502-C749-BA08-93757378BBA1}" dt="2020-09-19T20:33:53.594" v="334"/>
          <ac:spMkLst>
            <pc:docMk/>
            <pc:sldMk cId="3628258989" sldId="601"/>
            <ac:spMk id="13" creationId="{AC9DE856-0FB2-1741-891D-CC5D8152B22B}"/>
          </ac:spMkLst>
        </pc:spChg>
        <pc:spChg chg="add del mod">
          <ac:chgData name="John Hardin" userId="be3ccf3e-1871-41c2-ab13-71cc8eede1fd" providerId="ADAL" clId="{BA47D3E3-0502-C749-BA08-93757378BBA1}" dt="2020-09-19T20:33:53.594" v="334"/>
          <ac:spMkLst>
            <pc:docMk/>
            <pc:sldMk cId="3628258989" sldId="601"/>
            <ac:spMk id="14" creationId="{DDF8D79E-D5B3-184A-B2CA-6A7621CC8916}"/>
          </ac:spMkLst>
        </pc:spChg>
        <pc:spChg chg="add del mod">
          <ac:chgData name="John Hardin" userId="be3ccf3e-1871-41c2-ab13-71cc8eede1fd" providerId="ADAL" clId="{BA47D3E3-0502-C749-BA08-93757378BBA1}" dt="2020-09-19T20:34:11.941" v="339"/>
          <ac:spMkLst>
            <pc:docMk/>
            <pc:sldMk cId="3628258989" sldId="601"/>
            <ac:spMk id="15" creationId="{719C875A-A83B-CF46-8A47-0EDAC7753F12}"/>
          </ac:spMkLst>
        </pc:spChg>
        <pc:spChg chg="add del mod">
          <ac:chgData name="John Hardin" userId="be3ccf3e-1871-41c2-ab13-71cc8eede1fd" providerId="ADAL" clId="{BA47D3E3-0502-C749-BA08-93757378BBA1}" dt="2020-09-19T20:34:11.941" v="339"/>
          <ac:spMkLst>
            <pc:docMk/>
            <pc:sldMk cId="3628258989" sldId="601"/>
            <ac:spMk id="16" creationId="{B9E686B7-6025-B547-AC9F-748C1B77B205}"/>
          </ac:spMkLst>
        </pc:spChg>
        <pc:spChg chg="add del mod">
          <ac:chgData name="John Hardin" userId="be3ccf3e-1871-41c2-ab13-71cc8eede1fd" providerId="ADAL" clId="{BA47D3E3-0502-C749-BA08-93757378BBA1}" dt="2020-09-19T20:34:11.941" v="339"/>
          <ac:spMkLst>
            <pc:docMk/>
            <pc:sldMk cId="3628258989" sldId="601"/>
            <ac:spMk id="22" creationId="{7793732D-A5E9-304D-BAEC-018A4F86841E}"/>
          </ac:spMkLst>
        </pc:spChg>
        <pc:spChg chg="add del mod">
          <ac:chgData name="John Hardin" userId="be3ccf3e-1871-41c2-ab13-71cc8eede1fd" providerId="ADAL" clId="{BA47D3E3-0502-C749-BA08-93757378BBA1}" dt="2020-09-19T20:34:11.941" v="339"/>
          <ac:spMkLst>
            <pc:docMk/>
            <pc:sldMk cId="3628258989" sldId="601"/>
            <ac:spMk id="23" creationId="{9CB4817B-D7B4-C047-8CDA-62CE33A880E3}"/>
          </ac:spMkLst>
        </pc:spChg>
        <pc:spChg chg="add del mod">
          <ac:chgData name="John Hardin" userId="be3ccf3e-1871-41c2-ab13-71cc8eede1fd" providerId="ADAL" clId="{BA47D3E3-0502-C749-BA08-93757378BBA1}" dt="2020-09-19T20:34:22.074" v="341"/>
          <ac:spMkLst>
            <pc:docMk/>
            <pc:sldMk cId="3628258989" sldId="601"/>
            <ac:spMk id="24" creationId="{BE765B4C-F97F-D148-AF1F-B5D7CCFC511C}"/>
          </ac:spMkLst>
        </pc:spChg>
        <pc:spChg chg="add del mod">
          <ac:chgData name="John Hardin" userId="be3ccf3e-1871-41c2-ab13-71cc8eede1fd" providerId="ADAL" clId="{BA47D3E3-0502-C749-BA08-93757378BBA1}" dt="2020-09-19T20:34:22.074" v="341"/>
          <ac:spMkLst>
            <pc:docMk/>
            <pc:sldMk cId="3628258989" sldId="601"/>
            <ac:spMk id="25" creationId="{76741355-4AE0-7B41-82C4-515E1B7524B2}"/>
          </ac:spMkLst>
        </pc:spChg>
        <pc:spChg chg="add del mod">
          <ac:chgData name="John Hardin" userId="be3ccf3e-1871-41c2-ab13-71cc8eede1fd" providerId="ADAL" clId="{BA47D3E3-0502-C749-BA08-93757378BBA1}" dt="2020-09-19T20:34:22.074" v="341"/>
          <ac:spMkLst>
            <pc:docMk/>
            <pc:sldMk cId="3628258989" sldId="601"/>
            <ac:spMk id="31" creationId="{63985858-2607-1742-BF1C-4C4EB5F20019}"/>
          </ac:spMkLst>
        </pc:spChg>
        <pc:spChg chg="add del mod">
          <ac:chgData name="John Hardin" userId="be3ccf3e-1871-41c2-ab13-71cc8eede1fd" providerId="ADAL" clId="{BA47D3E3-0502-C749-BA08-93757378BBA1}" dt="2020-09-19T20:34:22.074" v="341"/>
          <ac:spMkLst>
            <pc:docMk/>
            <pc:sldMk cId="3628258989" sldId="601"/>
            <ac:spMk id="32" creationId="{F4008F8F-A6E0-3549-A8C0-ECB568C58BEA}"/>
          </ac:spMkLst>
        </pc:spChg>
        <pc:spChg chg="add mod">
          <ac:chgData name="John Hardin" userId="be3ccf3e-1871-41c2-ab13-71cc8eede1fd" providerId="ADAL" clId="{BA47D3E3-0502-C749-BA08-93757378BBA1}" dt="2020-09-19T20:35:10.725" v="441" actId="20577"/>
          <ac:spMkLst>
            <pc:docMk/>
            <pc:sldMk cId="3628258989" sldId="601"/>
            <ac:spMk id="33" creationId="{C7BC9AD3-0CD8-2742-A7C7-6847C345AFB7}"/>
          </ac:spMkLst>
        </pc:spChg>
        <pc:spChg chg="add mod">
          <ac:chgData name="John Hardin" userId="be3ccf3e-1871-41c2-ab13-71cc8eede1fd" providerId="ADAL" clId="{BA47D3E3-0502-C749-BA08-93757378BBA1}" dt="2020-09-19T21:17:43.419" v="795" actId="1035"/>
          <ac:spMkLst>
            <pc:docMk/>
            <pc:sldMk cId="3628258989" sldId="601"/>
            <ac:spMk id="35" creationId="{4D1664DA-CBC2-9341-8E82-EF07343E133F}"/>
          </ac:spMkLst>
        </pc:spChg>
        <pc:picChg chg="add del mod">
          <ac:chgData name="John Hardin" userId="be3ccf3e-1871-41c2-ab13-71cc8eede1fd" providerId="ADAL" clId="{BA47D3E3-0502-C749-BA08-93757378BBA1}" dt="2020-09-19T20:33:53.594" v="334"/>
          <ac:picMkLst>
            <pc:docMk/>
            <pc:sldMk cId="3628258989" sldId="601"/>
            <ac:picMk id="8" creationId="{81073330-061D-5041-B2A5-6F835F1FED7E}"/>
          </ac:picMkLst>
        </pc:picChg>
        <pc:picChg chg="add del mod">
          <ac:chgData name="John Hardin" userId="be3ccf3e-1871-41c2-ab13-71cc8eede1fd" providerId="ADAL" clId="{BA47D3E3-0502-C749-BA08-93757378BBA1}" dt="2020-09-19T20:33:53.594" v="334"/>
          <ac:picMkLst>
            <pc:docMk/>
            <pc:sldMk cId="3628258989" sldId="601"/>
            <ac:picMk id="9" creationId="{2385AA57-9BC4-B345-8644-A60362B35273}"/>
          </ac:picMkLst>
        </pc:picChg>
        <pc:picChg chg="add del mod">
          <ac:chgData name="John Hardin" userId="be3ccf3e-1871-41c2-ab13-71cc8eede1fd" providerId="ADAL" clId="{BA47D3E3-0502-C749-BA08-93757378BBA1}" dt="2020-09-19T20:33:53.594" v="334"/>
          <ac:picMkLst>
            <pc:docMk/>
            <pc:sldMk cId="3628258989" sldId="601"/>
            <ac:picMk id="10" creationId="{74C6C480-5937-DB44-9999-9AAE70C0B55A}"/>
          </ac:picMkLst>
        </pc:picChg>
        <pc:picChg chg="add del mod">
          <ac:chgData name="John Hardin" userId="be3ccf3e-1871-41c2-ab13-71cc8eede1fd" providerId="ADAL" clId="{BA47D3E3-0502-C749-BA08-93757378BBA1}" dt="2020-09-19T20:33:53.594" v="334"/>
          <ac:picMkLst>
            <pc:docMk/>
            <pc:sldMk cId="3628258989" sldId="601"/>
            <ac:picMk id="11" creationId="{6A73160A-F1BA-A446-A576-0D5243A59B31}"/>
          </ac:picMkLst>
        </pc:picChg>
        <pc:picChg chg="add del mod">
          <ac:chgData name="John Hardin" userId="be3ccf3e-1871-41c2-ab13-71cc8eede1fd" providerId="ADAL" clId="{BA47D3E3-0502-C749-BA08-93757378BBA1}" dt="2020-09-19T20:33:53.594" v="334"/>
          <ac:picMkLst>
            <pc:docMk/>
            <pc:sldMk cId="3628258989" sldId="601"/>
            <ac:picMk id="12" creationId="{402F0070-5E03-2846-BF2A-796F29D22072}"/>
          </ac:picMkLst>
        </pc:picChg>
        <pc:picChg chg="add del mod">
          <ac:chgData name="John Hardin" userId="be3ccf3e-1871-41c2-ab13-71cc8eede1fd" providerId="ADAL" clId="{BA47D3E3-0502-C749-BA08-93757378BBA1}" dt="2020-09-19T20:34:11.941" v="339"/>
          <ac:picMkLst>
            <pc:docMk/>
            <pc:sldMk cId="3628258989" sldId="601"/>
            <ac:picMk id="17" creationId="{B13BF15D-B36B-8145-B6D6-4761C70EBCEF}"/>
          </ac:picMkLst>
        </pc:picChg>
        <pc:picChg chg="add del mod">
          <ac:chgData name="John Hardin" userId="be3ccf3e-1871-41c2-ab13-71cc8eede1fd" providerId="ADAL" clId="{BA47D3E3-0502-C749-BA08-93757378BBA1}" dt="2020-09-19T20:34:11.941" v="339"/>
          <ac:picMkLst>
            <pc:docMk/>
            <pc:sldMk cId="3628258989" sldId="601"/>
            <ac:picMk id="18" creationId="{DD984B46-C321-1443-9BBF-15C7C5D901CE}"/>
          </ac:picMkLst>
        </pc:picChg>
        <pc:picChg chg="add del mod">
          <ac:chgData name="John Hardin" userId="be3ccf3e-1871-41c2-ab13-71cc8eede1fd" providerId="ADAL" clId="{BA47D3E3-0502-C749-BA08-93757378BBA1}" dt="2020-09-19T20:34:11.941" v="339"/>
          <ac:picMkLst>
            <pc:docMk/>
            <pc:sldMk cId="3628258989" sldId="601"/>
            <ac:picMk id="19" creationId="{2F9D718B-D42D-014C-962B-54F95F9382BC}"/>
          </ac:picMkLst>
        </pc:picChg>
        <pc:picChg chg="add del mod">
          <ac:chgData name="John Hardin" userId="be3ccf3e-1871-41c2-ab13-71cc8eede1fd" providerId="ADAL" clId="{BA47D3E3-0502-C749-BA08-93757378BBA1}" dt="2020-09-19T20:34:11.941" v="339"/>
          <ac:picMkLst>
            <pc:docMk/>
            <pc:sldMk cId="3628258989" sldId="601"/>
            <ac:picMk id="20" creationId="{58F9CD6A-9FEF-C246-A499-FA0E8110DE33}"/>
          </ac:picMkLst>
        </pc:picChg>
        <pc:picChg chg="add del mod">
          <ac:chgData name="John Hardin" userId="be3ccf3e-1871-41c2-ab13-71cc8eede1fd" providerId="ADAL" clId="{BA47D3E3-0502-C749-BA08-93757378BBA1}" dt="2020-09-19T20:34:11.941" v="339"/>
          <ac:picMkLst>
            <pc:docMk/>
            <pc:sldMk cId="3628258989" sldId="601"/>
            <ac:picMk id="21" creationId="{819A8473-3AFF-B241-A38B-B764A015EB60}"/>
          </ac:picMkLst>
        </pc:picChg>
        <pc:picChg chg="add del mod">
          <ac:chgData name="John Hardin" userId="be3ccf3e-1871-41c2-ab13-71cc8eede1fd" providerId="ADAL" clId="{BA47D3E3-0502-C749-BA08-93757378BBA1}" dt="2020-09-19T20:34:22.074" v="341"/>
          <ac:picMkLst>
            <pc:docMk/>
            <pc:sldMk cId="3628258989" sldId="601"/>
            <ac:picMk id="26" creationId="{3CF4D6CF-6411-FF44-84E6-B74304F1BFA9}"/>
          </ac:picMkLst>
        </pc:picChg>
        <pc:picChg chg="add del mod">
          <ac:chgData name="John Hardin" userId="be3ccf3e-1871-41c2-ab13-71cc8eede1fd" providerId="ADAL" clId="{BA47D3E3-0502-C749-BA08-93757378BBA1}" dt="2020-09-19T20:34:22.074" v="341"/>
          <ac:picMkLst>
            <pc:docMk/>
            <pc:sldMk cId="3628258989" sldId="601"/>
            <ac:picMk id="27" creationId="{AB4FCAEF-EE3E-6341-9FAC-D9ECDBD26C43}"/>
          </ac:picMkLst>
        </pc:picChg>
        <pc:picChg chg="add del mod">
          <ac:chgData name="John Hardin" userId="be3ccf3e-1871-41c2-ab13-71cc8eede1fd" providerId="ADAL" clId="{BA47D3E3-0502-C749-BA08-93757378BBA1}" dt="2020-09-19T20:34:22.074" v="341"/>
          <ac:picMkLst>
            <pc:docMk/>
            <pc:sldMk cId="3628258989" sldId="601"/>
            <ac:picMk id="28" creationId="{8790D8C0-8E07-1842-A0A2-C58BD6F1F0A6}"/>
          </ac:picMkLst>
        </pc:picChg>
        <pc:picChg chg="add del mod">
          <ac:chgData name="John Hardin" userId="be3ccf3e-1871-41c2-ab13-71cc8eede1fd" providerId="ADAL" clId="{BA47D3E3-0502-C749-BA08-93757378BBA1}" dt="2020-09-19T20:34:22.074" v="341"/>
          <ac:picMkLst>
            <pc:docMk/>
            <pc:sldMk cId="3628258989" sldId="601"/>
            <ac:picMk id="29" creationId="{D1B60EAB-7C00-A04B-89F4-63C2B20100BA}"/>
          </ac:picMkLst>
        </pc:picChg>
        <pc:picChg chg="add del mod">
          <ac:chgData name="John Hardin" userId="be3ccf3e-1871-41c2-ab13-71cc8eede1fd" providerId="ADAL" clId="{BA47D3E3-0502-C749-BA08-93757378BBA1}" dt="2020-09-19T20:34:22.074" v="341"/>
          <ac:picMkLst>
            <pc:docMk/>
            <pc:sldMk cId="3628258989" sldId="601"/>
            <ac:picMk id="30" creationId="{F5FAF18C-CBB4-FF4C-AAA7-293F5009C370}"/>
          </ac:picMkLst>
        </pc:picChg>
        <pc:picChg chg="add mod">
          <ac:chgData name="John Hardin" userId="be3ccf3e-1871-41c2-ab13-71cc8eede1fd" providerId="ADAL" clId="{BA47D3E3-0502-C749-BA08-93757378BBA1}" dt="2020-09-19T20:36:34.764" v="452" actId="1037"/>
          <ac:picMkLst>
            <pc:docMk/>
            <pc:sldMk cId="3628258989" sldId="601"/>
            <ac:picMk id="34" creationId="{1185C448-4B02-654F-AF94-5624FA64075D}"/>
          </ac:picMkLst>
        </pc:picChg>
      </pc:sldChg>
      <pc:sldChg chg="addSp delSp modSp add mod">
        <pc:chgData name="John Hardin" userId="be3ccf3e-1871-41c2-ab13-71cc8eede1fd" providerId="ADAL" clId="{BA47D3E3-0502-C749-BA08-93757378BBA1}" dt="2020-09-19T21:25:20.672" v="852" actId="1037"/>
        <pc:sldMkLst>
          <pc:docMk/>
          <pc:sldMk cId="1489227336" sldId="602"/>
        </pc:sldMkLst>
        <pc:spChg chg="add mod">
          <ac:chgData name="John Hardin" userId="be3ccf3e-1871-41c2-ab13-71cc8eede1fd" providerId="ADAL" clId="{BA47D3E3-0502-C749-BA08-93757378BBA1}" dt="2020-09-19T21:17:16.970" v="768" actId="1036"/>
          <ac:spMkLst>
            <pc:docMk/>
            <pc:sldMk cId="1489227336" sldId="602"/>
            <ac:spMk id="6" creationId="{DCC4F7ED-D455-684C-8F86-4448AD5B77C2}"/>
          </ac:spMkLst>
        </pc:spChg>
        <pc:spChg chg="del">
          <ac:chgData name="John Hardin" userId="be3ccf3e-1871-41c2-ab13-71cc8eede1fd" providerId="ADAL" clId="{BA47D3E3-0502-C749-BA08-93757378BBA1}" dt="2020-09-19T20:45:22.935" v="588" actId="478"/>
          <ac:spMkLst>
            <pc:docMk/>
            <pc:sldMk cId="1489227336" sldId="602"/>
            <ac:spMk id="35" creationId="{4D1664DA-CBC2-9341-8E82-EF07343E133F}"/>
          </ac:spMkLst>
        </pc:spChg>
        <pc:picChg chg="add mod">
          <ac:chgData name="John Hardin" userId="be3ccf3e-1871-41c2-ab13-71cc8eede1fd" providerId="ADAL" clId="{BA47D3E3-0502-C749-BA08-93757378BBA1}" dt="2020-09-19T21:25:13.405" v="850" actId="1038"/>
          <ac:picMkLst>
            <pc:docMk/>
            <pc:sldMk cId="1489227336" sldId="602"/>
            <ac:picMk id="2" creationId="{6C4C6D9E-52C5-DA48-AF31-34DD357C2CD4}"/>
          </ac:picMkLst>
        </pc:picChg>
        <pc:picChg chg="add mod">
          <ac:chgData name="John Hardin" userId="be3ccf3e-1871-41c2-ab13-71cc8eede1fd" providerId="ADAL" clId="{BA47D3E3-0502-C749-BA08-93757378BBA1}" dt="2020-09-19T21:25:20.672" v="852" actId="1037"/>
          <ac:picMkLst>
            <pc:docMk/>
            <pc:sldMk cId="1489227336" sldId="602"/>
            <ac:picMk id="5" creationId="{8561FEFB-2E07-F948-9057-3EA26B7C2BA4}"/>
          </ac:picMkLst>
        </pc:picChg>
        <pc:picChg chg="del">
          <ac:chgData name="John Hardin" userId="be3ccf3e-1871-41c2-ab13-71cc8eede1fd" providerId="ADAL" clId="{BA47D3E3-0502-C749-BA08-93757378BBA1}" dt="2020-09-19T20:45:19.662" v="587" actId="478"/>
          <ac:picMkLst>
            <pc:docMk/>
            <pc:sldMk cId="1489227336" sldId="602"/>
            <ac:picMk id="34" creationId="{1185C448-4B02-654F-AF94-5624FA64075D}"/>
          </ac:picMkLst>
        </pc:picChg>
      </pc:sldChg>
      <pc:sldChg chg="addSp delSp modSp add mod">
        <pc:chgData name="John Hardin" userId="be3ccf3e-1871-41c2-ab13-71cc8eede1fd" providerId="ADAL" clId="{BA47D3E3-0502-C749-BA08-93757378BBA1}" dt="2020-09-19T21:29:18.455" v="881" actId="14100"/>
        <pc:sldMkLst>
          <pc:docMk/>
          <pc:sldMk cId="3936182936" sldId="603"/>
        </pc:sldMkLst>
        <pc:spChg chg="del">
          <ac:chgData name="John Hardin" userId="be3ccf3e-1871-41c2-ab13-71cc8eede1fd" providerId="ADAL" clId="{BA47D3E3-0502-C749-BA08-93757378BBA1}" dt="2020-09-19T20:56:36.447" v="624" actId="478"/>
          <ac:spMkLst>
            <pc:docMk/>
            <pc:sldMk cId="3936182936" sldId="603"/>
            <ac:spMk id="2" creationId="{B787E2B2-6F21-8D45-81C9-711FA48E2679}"/>
          </ac:spMkLst>
        </pc:spChg>
        <pc:picChg chg="add del">
          <ac:chgData name="John Hardin" userId="be3ccf3e-1871-41c2-ab13-71cc8eede1fd" providerId="ADAL" clId="{BA47D3E3-0502-C749-BA08-93757378BBA1}" dt="2020-09-19T20:56:58.295" v="626" actId="478"/>
          <ac:picMkLst>
            <pc:docMk/>
            <pc:sldMk cId="3936182936" sldId="603"/>
            <ac:picMk id="3" creationId="{CA15944D-8A5E-C845-AB42-3CFC0F7BC512}"/>
          </ac:picMkLst>
        </pc:picChg>
        <pc:picChg chg="add del mod">
          <ac:chgData name="John Hardin" userId="be3ccf3e-1871-41c2-ab13-71cc8eede1fd" providerId="ADAL" clId="{BA47D3E3-0502-C749-BA08-93757378BBA1}" dt="2020-09-19T21:27:54.968" v="865" actId="478"/>
          <ac:picMkLst>
            <pc:docMk/>
            <pc:sldMk cId="3936182936" sldId="603"/>
            <ac:picMk id="4" creationId="{044981F2-DE8F-7845-B8CF-2D87BDB182BC}"/>
          </ac:picMkLst>
        </pc:picChg>
        <pc:picChg chg="add del mod">
          <ac:chgData name="John Hardin" userId="be3ccf3e-1871-41c2-ab13-71cc8eede1fd" providerId="ADAL" clId="{BA47D3E3-0502-C749-BA08-93757378BBA1}" dt="2020-09-19T21:29:07.834" v="873" actId="478"/>
          <ac:picMkLst>
            <pc:docMk/>
            <pc:sldMk cId="3936182936" sldId="603"/>
            <ac:picMk id="5" creationId="{755F2493-5AEC-6F40-9696-2A0259E974C7}"/>
          </ac:picMkLst>
        </pc:picChg>
        <pc:picChg chg="add mod">
          <ac:chgData name="John Hardin" userId="be3ccf3e-1871-41c2-ab13-71cc8eede1fd" providerId="ADAL" clId="{BA47D3E3-0502-C749-BA08-93757378BBA1}" dt="2020-09-19T21:29:18.455" v="881" actId="14100"/>
          <ac:picMkLst>
            <pc:docMk/>
            <pc:sldMk cId="3936182936" sldId="603"/>
            <ac:picMk id="6" creationId="{B50F6949-8B95-754E-AC19-44989A07BDC1}"/>
          </ac:picMkLst>
        </pc:picChg>
      </pc:sldChg>
      <pc:sldChg chg="addSp delSp modSp add del mod ord">
        <pc:chgData name="John Hardin" userId="be3ccf3e-1871-41c2-ab13-71cc8eede1fd" providerId="ADAL" clId="{BA47D3E3-0502-C749-BA08-93757378BBA1}" dt="2020-09-19T21:16:45.808" v="750" actId="20578"/>
        <pc:sldMkLst>
          <pc:docMk/>
          <pc:sldMk cId="1833719412" sldId="604"/>
        </pc:sldMkLst>
        <pc:picChg chg="add del mod">
          <ac:chgData name="John Hardin" userId="be3ccf3e-1871-41c2-ab13-71cc8eede1fd" providerId="ADAL" clId="{BA47D3E3-0502-C749-BA08-93757378BBA1}" dt="2020-09-19T21:03:27.257" v="643" actId="478"/>
          <ac:picMkLst>
            <pc:docMk/>
            <pc:sldMk cId="1833719412" sldId="604"/>
            <ac:picMk id="2" creationId="{0BA031BB-51A1-8A48-A162-E0A0A9535060}"/>
          </ac:picMkLst>
        </pc:picChg>
        <pc:picChg chg="add mod">
          <ac:chgData name="John Hardin" userId="be3ccf3e-1871-41c2-ab13-71cc8eede1fd" providerId="ADAL" clId="{BA47D3E3-0502-C749-BA08-93757378BBA1}" dt="2020-09-19T21:03:39.802" v="660" actId="1035"/>
          <ac:picMkLst>
            <pc:docMk/>
            <pc:sldMk cId="1833719412" sldId="604"/>
            <ac:picMk id="3" creationId="{42321FF3-F019-DF42-BCDD-E3BFBB096703}"/>
          </ac:picMkLst>
        </pc:picChg>
        <pc:picChg chg="del">
          <ac:chgData name="John Hardin" userId="be3ccf3e-1871-41c2-ab13-71cc8eede1fd" providerId="ADAL" clId="{BA47D3E3-0502-C749-BA08-93757378BBA1}" dt="2020-09-19T21:00:15.702" v="638" actId="478"/>
          <ac:picMkLst>
            <pc:docMk/>
            <pc:sldMk cId="1833719412" sldId="604"/>
            <ac:picMk id="4" creationId="{044981F2-DE8F-7845-B8CF-2D87BDB182BC}"/>
          </ac:picMkLst>
        </pc:picChg>
      </pc:sldChg>
      <pc:sldMasterChg chg="delSldLayout">
        <pc:chgData name="John Hardin" userId="be3ccf3e-1871-41c2-ab13-71cc8eede1fd" providerId="ADAL" clId="{BA47D3E3-0502-C749-BA08-93757378BBA1}" dt="2020-09-19T20:59:45.420" v="634" actId="2696"/>
        <pc:sldMasterMkLst>
          <pc:docMk/>
          <pc:sldMasterMk cId="0" sldId="2147483648"/>
        </pc:sldMasterMkLst>
        <pc:sldLayoutChg chg="del">
          <pc:chgData name="John Hardin" userId="be3ccf3e-1871-41c2-ab13-71cc8eede1fd" providerId="ADAL" clId="{BA47D3E3-0502-C749-BA08-93757378BBA1}" dt="2020-09-19T20:59:45.420" v="634" actId="2696"/>
          <pc:sldLayoutMkLst>
            <pc:docMk/>
            <pc:sldMasterMk cId="0" sldId="2147483648"/>
            <pc:sldLayoutMk cId="3298117021" sldId="2147484905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FF48A0-5B3C-4891-8B9D-5B1E128BEE4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556393-8EAE-4A07-A910-FD6BD50BD3A0}" type="datetimeFigureOut">
              <a:rPr lang="en-US" smtClean="0"/>
              <a:t>9/21/20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9833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E3FD6F98-055A-4837-90F2-8E5F6821A1BB}" type="datetimeFigureOut">
              <a:rPr lang="en-US" smtClean="0"/>
              <a:t>9/21/20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DBCC7D24-0DC9-4E9C-89C0-35D79A09D33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46176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microsoft.com/office/2007/relationships/hdphoto" Target="../media/hdphoto2.wdp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microsoft.com/office/2007/relationships/hdphoto" Target="../media/hdphoto2.wdp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microsoft.com/office/2007/relationships/hdphoto" Target="../media/hdphoto2.wdp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microsoft.com/office/2007/relationships/hdphoto" Target="../media/hdphoto2.wdp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microsoft.com/office/2007/relationships/hdphoto" Target="../media/hdphoto2.wdp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microsoft.com/office/2007/relationships/hdphoto" Target="../media/hdphoto2.wdp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microsoft.com/office/2007/relationships/hdphoto" Target="../media/hdphoto2.wdp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microsoft.com/office/2007/relationships/hdphoto" Target="../media/hdphoto2.wdp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microsoft.com/office/2007/relationships/hdphoto" Target="../media/hdphoto2.wdp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microsoft.com/office/2007/relationships/hdphoto" Target="../media/hdphoto2.wdp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microsoft.com/office/2007/relationships/hdphoto" Target="../media/hdphoto2.wdp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microsoft.com/office/2007/relationships/hdphoto" Target="../media/hdphoto2.wdp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microsoft.com/office/2007/relationships/hdphoto" Target="../media/hdphoto2.wdp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jpg"/><Relationship Id="rId4" Type="http://schemas.microsoft.com/office/2007/relationships/hdphoto" Target="../media/hdphoto2.wdp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Slide - Title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98427"/>
            <a:ext cx="7886700" cy="1061245"/>
          </a:xfrm>
        </p:spPr>
        <p:txBody>
          <a:bodyPr>
            <a:normAutofit/>
          </a:bodyPr>
          <a:lstStyle>
            <a:lvl1pPr algn="ctr">
              <a:defRPr sz="28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650" y="1228728"/>
            <a:ext cx="7886700" cy="5019673"/>
          </a:xfrm>
        </p:spPr>
        <p:txBody>
          <a:bodyPr>
            <a:normAutofit/>
          </a:bodyPr>
          <a:lstStyle>
            <a:lvl1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Slide Number Placeholder 3"/>
          <p:cNvSpPr txBox="1">
            <a:spLocks/>
          </p:cNvSpPr>
          <p:nvPr userDrawn="1"/>
        </p:nvSpPr>
        <p:spPr>
          <a:xfrm>
            <a:off x="8595261" y="6690512"/>
            <a:ext cx="410516" cy="138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1F27F3A-B3E9-41ED-AF8F-A365F10BB65F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pPr/>
              <a:t>‹#›</a:t>
            </a:fld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58" r="6332" b="49375"/>
          <a:stretch/>
        </p:blipFill>
        <p:spPr>
          <a:xfrm>
            <a:off x="1" y="5759865"/>
            <a:ext cx="9144000" cy="1109710"/>
          </a:xfrm>
          <a:prstGeom prst="rect">
            <a:avLst/>
          </a:prstGeom>
        </p:spPr>
      </p:pic>
      <p:sp>
        <p:nvSpPr>
          <p:cNvPr id="14" name="Slide Number Placeholder 3"/>
          <p:cNvSpPr txBox="1">
            <a:spLocks/>
          </p:cNvSpPr>
          <p:nvPr userDrawn="1"/>
        </p:nvSpPr>
        <p:spPr>
          <a:xfrm>
            <a:off x="8604440" y="6688674"/>
            <a:ext cx="410516" cy="138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1F27F3A-B3E9-41ED-AF8F-A365F10BB65F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pPr/>
              <a:t>‹#›</a:t>
            </a:fld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4" t="31850" r="-1414" b="64005"/>
          <a:stretch/>
        </p:blipFill>
        <p:spPr>
          <a:xfrm>
            <a:off x="2992613" y="6637633"/>
            <a:ext cx="5095111" cy="211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2169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Manufacturing Image Title/Subtitle Area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0584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852783" y="70130"/>
            <a:ext cx="4889649" cy="557215"/>
          </a:xfrm>
        </p:spPr>
        <p:txBody>
          <a:bodyPr>
            <a:normAutofit/>
          </a:bodyPr>
          <a:lstStyle>
            <a:lvl1pPr algn="l">
              <a:defRPr sz="24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>
          <a:xfrm>
            <a:off x="852783" y="400040"/>
            <a:ext cx="4889649" cy="458435"/>
          </a:xfrm>
        </p:spPr>
        <p:txBody>
          <a:bodyPr anchor="ctr">
            <a:normAutofit/>
          </a:bodyPr>
          <a:lstStyle>
            <a:lvl1pPr marL="0" indent="0" algn="l">
              <a:buNone/>
              <a:defRPr sz="14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650" y="1188385"/>
            <a:ext cx="7886700" cy="475535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9" name="Group 8"/>
          <p:cNvGrpSpPr/>
          <p:nvPr userDrawn="1"/>
        </p:nvGrpSpPr>
        <p:grpSpPr>
          <a:xfrm>
            <a:off x="0" y="5544752"/>
            <a:ext cx="9144000" cy="1313248"/>
            <a:chOff x="0" y="5544752"/>
            <a:chExt cx="9144000" cy="1313248"/>
          </a:xfrm>
        </p:grpSpPr>
        <p:pic>
          <p:nvPicPr>
            <p:cNvPr id="10" name="Picture 9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494" r="1774" b="49399"/>
            <a:stretch/>
          </p:blipFill>
          <p:spPr>
            <a:xfrm>
              <a:off x="0" y="5544752"/>
              <a:ext cx="9144000" cy="1313248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3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4" t="31850" r="-1414" b="64005"/>
            <a:stretch/>
          </p:blipFill>
          <p:spPr>
            <a:xfrm>
              <a:off x="1824830" y="6615599"/>
              <a:ext cx="5236369" cy="217042"/>
            </a:xfrm>
            <a:prstGeom prst="rect">
              <a:avLst/>
            </a:prstGeom>
          </p:spPr>
        </p:pic>
      </p:grpSp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4" t="31850" r="-1414" b="64005"/>
          <a:stretch/>
        </p:blipFill>
        <p:spPr>
          <a:xfrm>
            <a:off x="1824830" y="6615599"/>
            <a:ext cx="5236369" cy="217042"/>
          </a:xfrm>
          <a:prstGeom prst="rect">
            <a:avLst/>
          </a:prstGeom>
        </p:spPr>
      </p:pic>
      <p:sp>
        <p:nvSpPr>
          <p:cNvPr id="18" name="Slide Number Placeholder 3"/>
          <p:cNvSpPr txBox="1">
            <a:spLocks/>
          </p:cNvSpPr>
          <p:nvPr userDrawn="1"/>
        </p:nvSpPr>
        <p:spPr>
          <a:xfrm>
            <a:off x="8595261" y="6690512"/>
            <a:ext cx="410516" cy="138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1F27F3A-B3E9-41ED-AF8F-A365F10BB65F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pPr/>
              <a:t>‹#›</a:t>
            </a:fld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5027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Manufacturing 2 Image Title/Subtitle Area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0584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200255" y="51842"/>
            <a:ext cx="5301129" cy="557215"/>
          </a:xfrm>
        </p:spPr>
        <p:txBody>
          <a:bodyPr>
            <a:normAutofit/>
          </a:bodyPr>
          <a:lstStyle>
            <a:lvl1pPr algn="l">
              <a:defRPr sz="24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>
          <a:xfrm>
            <a:off x="1200255" y="381752"/>
            <a:ext cx="5301129" cy="458435"/>
          </a:xfrm>
        </p:spPr>
        <p:txBody>
          <a:bodyPr anchor="ctr">
            <a:normAutofit/>
          </a:bodyPr>
          <a:lstStyle>
            <a:lvl1pPr marL="0" indent="0" algn="l">
              <a:buNone/>
              <a:defRPr sz="14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650" y="1188385"/>
            <a:ext cx="7886700" cy="475535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9" name="Group 8"/>
          <p:cNvGrpSpPr/>
          <p:nvPr userDrawn="1"/>
        </p:nvGrpSpPr>
        <p:grpSpPr>
          <a:xfrm>
            <a:off x="0" y="5544752"/>
            <a:ext cx="9144000" cy="1313248"/>
            <a:chOff x="0" y="5544752"/>
            <a:chExt cx="9144000" cy="1313248"/>
          </a:xfrm>
        </p:grpSpPr>
        <p:pic>
          <p:nvPicPr>
            <p:cNvPr id="10" name="Picture 9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494" r="1774" b="49399"/>
            <a:stretch/>
          </p:blipFill>
          <p:spPr>
            <a:xfrm>
              <a:off x="0" y="5544752"/>
              <a:ext cx="9144000" cy="1313248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3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4" t="31850" r="-1414" b="64005"/>
            <a:stretch/>
          </p:blipFill>
          <p:spPr>
            <a:xfrm>
              <a:off x="1824830" y="6615599"/>
              <a:ext cx="5236369" cy="217042"/>
            </a:xfrm>
            <a:prstGeom prst="rect">
              <a:avLst/>
            </a:prstGeom>
          </p:spPr>
        </p:pic>
      </p:grpSp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4" t="31850" r="-1414" b="64005"/>
          <a:stretch/>
        </p:blipFill>
        <p:spPr>
          <a:xfrm>
            <a:off x="1824830" y="6615599"/>
            <a:ext cx="5236369" cy="217042"/>
          </a:xfrm>
          <a:prstGeom prst="rect">
            <a:avLst/>
          </a:prstGeom>
        </p:spPr>
      </p:pic>
      <p:sp>
        <p:nvSpPr>
          <p:cNvPr id="18" name="Slide Number Placeholder 3"/>
          <p:cNvSpPr txBox="1">
            <a:spLocks/>
          </p:cNvSpPr>
          <p:nvPr userDrawn="1"/>
        </p:nvSpPr>
        <p:spPr>
          <a:xfrm>
            <a:off x="8595261" y="6690512"/>
            <a:ext cx="410516" cy="138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1F27F3A-B3E9-41ED-AF8F-A365F10BB65F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pPr/>
              <a:t>‹#›</a:t>
            </a:fld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14999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Slide - Title, Long Text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58" r="6332" b="49375"/>
          <a:stretch/>
        </p:blipFill>
        <p:spPr>
          <a:xfrm>
            <a:off x="1" y="5759865"/>
            <a:ext cx="9144000" cy="11097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98427"/>
            <a:ext cx="7886700" cy="1061245"/>
          </a:xfrm>
        </p:spPr>
        <p:txBody>
          <a:bodyPr>
            <a:normAutofit/>
          </a:bodyPr>
          <a:lstStyle>
            <a:lvl1pPr algn="ctr">
              <a:defRPr sz="28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650" y="1228728"/>
            <a:ext cx="7886700" cy="5019673"/>
          </a:xfrm>
        </p:spPr>
        <p:txBody>
          <a:bodyPr>
            <a:normAutofit/>
          </a:bodyPr>
          <a:lstStyle>
            <a:lvl1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Text slide – long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4" t="31850" r="-1414" b="64005"/>
          <a:stretch/>
        </p:blipFill>
        <p:spPr>
          <a:xfrm>
            <a:off x="1824830" y="6615599"/>
            <a:ext cx="5236369" cy="217042"/>
          </a:xfrm>
          <a:prstGeom prst="rect">
            <a:avLst/>
          </a:prstGeom>
        </p:spPr>
      </p:pic>
      <p:sp>
        <p:nvSpPr>
          <p:cNvPr id="11" name="Slide Number Placeholder 3"/>
          <p:cNvSpPr txBox="1">
            <a:spLocks/>
          </p:cNvSpPr>
          <p:nvPr userDrawn="1"/>
        </p:nvSpPr>
        <p:spPr>
          <a:xfrm>
            <a:off x="8595261" y="6690512"/>
            <a:ext cx="410516" cy="138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1F27F3A-B3E9-41ED-AF8F-A365F10BB65F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pPr/>
              <a:t>‹#›</a:t>
            </a:fld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5472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Title, Small Char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98427"/>
            <a:ext cx="7886700" cy="1061245"/>
          </a:xfrm>
        </p:spPr>
        <p:txBody>
          <a:bodyPr>
            <a:normAutofit/>
          </a:bodyPr>
          <a:lstStyle>
            <a:lvl1pPr algn="ctr">
              <a:defRPr sz="28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3" hasCustomPrompt="1"/>
          </p:nvPr>
        </p:nvSpPr>
        <p:spPr>
          <a:xfrm>
            <a:off x="628650" y="1228727"/>
            <a:ext cx="7886700" cy="4174280"/>
          </a:xfrm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 dirty="0"/>
              <a:t>Small Chart</a:t>
            </a:r>
          </a:p>
        </p:txBody>
      </p:sp>
      <p:grpSp>
        <p:nvGrpSpPr>
          <p:cNvPr id="8" name="Group 7"/>
          <p:cNvGrpSpPr/>
          <p:nvPr userDrawn="1"/>
        </p:nvGrpSpPr>
        <p:grpSpPr>
          <a:xfrm>
            <a:off x="0" y="5544752"/>
            <a:ext cx="9144000" cy="1313248"/>
            <a:chOff x="0" y="5544752"/>
            <a:chExt cx="9144000" cy="1313248"/>
          </a:xfrm>
        </p:grpSpPr>
        <p:pic>
          <p:nvPicPr>
            <p:cNvPr id="9" name="Picture 8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494" r="1774" b="49399"/>
            <a:stretch/>
          </p:blipFill>
          <p:spPr>
            <a:xfrm>
              <a:off x="0" y="5544752"/>
              <a:ext cx="9144000" cy="1313248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3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4" t="31850" r="-1414" b="64005"/>
            <a:stretch/>
          </p:blipFill>
          <p:spPr>
            <a:xfrm>
              <a:off x="1824830" y="6615599"/>
              <a:ext cx="5236369" cy="217042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4" t="31850" r="-1414" b="64005"/>
          <a:stretch/>
        </p:blipFill>
        <p:spPr>
          <a:xfrm>
            <a:off x="1824830" y="6615599"/>
            <a:ext cx="5236369" cy="217042"/>
          </a:xfrm>
          <a:prstGeom prst="rect">
            <a:avLst/>
          </a:prstGeom>
        </p:spPr>
      </p:pic>
      <p:sp>
        <p:nvSpPr>
          <p:cNvPr id="13" name="Slide Number Placeholder 3"/>
          <p:cNvSpPr txBox="1">
            <a:spLocks/>
          </p:cNvSpPr>
          <p:nvPr userDrawn="1"/>
        </p:nvSpPr>
        <p:spPr>
          <a:xfrm>
            <a:off x="8595261" y="6690512"/>
            <a:ext cx="410516" cy="138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1F27F3A-B3E9-41ED-AF8F-A365F10BB65F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pPr/>
              <a:t>‹#›</a:t>
            </a:fld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57931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Title, Large Chart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98427"/>
            <a:ext cx="7886700" cy="1061245"/>
          </a:xfrm>
        </p:spPr>
        <p:txBody>
          <a:bodyPr>
            <a:normAutofit/>
          </a:bodyPr>
          <a:lstStyle>
            <a:lvl1pPr algn="ctr">
              <a:defRPr sz="28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hart Placeholder 4"/>
          <p:cNvSpPr>
            <a:spLocks noGrp="1"/>
          </p:cNvSpPr>
          <p:nvPr>
            <p:ph type="chart" sz="quarter" idx="13" hasCustomPrompt="1"/>
          </p:nvPr>
        </p:nvSpPr>
        <p:spPr>
          <a:xfrm>
            <a:off x="628650" y="1228727"/>
            <a:ext cx="7886700" cy="5172073"/>
          </a:xfrm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 dirty="0"/>
              <a:t>Large Chart</a:t>
            </a:r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5544752"/>
            <a:ext cx="9144000" cy="1313248"/>
            <a:chOff x="0" y="5544752"/>
            <a:chExt cx="9144000" cy="1313248"/>
          </a:xfrm>
        </p:grpSpPr>
        <p:pic>
          <p:nvPicPr>
            <p:cNvPr id="8" name="Picture 7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494" r="1774" b="49399"/>
            <a:stretch/>
          </p:blipFill>
          <p:spPr>
            <a:xfrm>
              <a:off x="0" y="5544752"/>
              <a:ext cx="9144000" cy="1313248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3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4" t="31850" r="-1414" b="64005"/>
            <a:stretch/>
          </p:blipFill>
          <p:spPr>
            <a:xfrm>
              <a:off x="1824830" y="6615599"/>
              <a:ext cx="5236369" cy="217042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4" t="31850" r="-1414" b="64005"/>
          <a:stretch/>
        </p:blipFill>
        <p:spPr>
          <a:xfrm>
            <a:off x="1824830" y="6615599"/>
            <a:ext cx="5236369" cy="217042"/>
          </a:xfrm>
          <a:prstGeom prst="rect">
            <a:avLst/>
          </a:prstGeom>
        </p:spPr>
      </p:pic>
      <p:sp>
        <p:nvSpPr>
          <p:cNvPr id="13" name="Slide Number Placeholder 3"/>
          <p:cNvSpPr txBox="1">
            <a:spLocks/>
          </p:cNvSpPr>
          <p:nvPr userDrawn="1"/>
        </p:nvSpPr>
        <p:spPr>
          <a:xfrm>
            <a:off x="8595261" y="6690512"/>
            <a:ext cx="410516" cy="138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1F27F3A-B3E9-41ED-AF8F-A365F10BB65F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pPr/>
              <a:t>‹#›</a:t>
            </a:fld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3547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- Title, Small SmartAr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martArt Placeholder 7"/>
          <p:cNvSpPr>
            <a:spLocks noGrp="1"/>
          </p:cNvSpPr>
          <p:nvPr>
            <p:ph type="dgm" sz="quarter" idx="15" hasCustomPrompt="1"/>
          </p:nvPr>
        </p:nvSpPr>
        <p:spPr>
          <a:xfrm>
            <a:off x="628650" y="1225551"/>
            <a:ext cx="7886700" cy="4189413"/>
          </a:xfrm>
        </p:spPr>
        <p:txBody>
          <a:bodyPr/>
          <a:lstStyle>
            <a:lvl1pPr>
              <a:defRPr>
                <a:solidFill>
                  <a:srgbClr val="728591"/>
                </a:solidFill>
              </a:defRPr>
            </a:lvl1pPr>
          </a:lstStyle>
          <a:p>
            <a:r>
              <a:rPr lang="en-US" dirty="0"/>
              <a:t>Small SmartArt Graphic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98427"/>
            <a:ext cx="7886700" cy="1061245"/>
          </a:xfrm>
        </p:spPr>
        <p:txBody>
          <a:bodyPr>
            <a:normAutofit/>
          </a:bodyPr>
          <a:lstStyle>
            <a:lvl1pPr algn="ctr">
              <a:defRPr sz="28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9" name="Group 8"/>
          <p:cNvGrpSpPr/>
          <p:nvPr userDrawn="1"/>
        </p:nvGrpSpPr>
        <p:grpSpPr>
          <a:xfrm>
            <a:off x="0" y="5544752"/>
            <a:ext cx="9144000" cy="1313248"/>
            <a:chOff x="0" y="5544752"/>
            <a:chExt cx="9144000" cy="1313248"/>
          </a:xfrm>
        </p:grpSpPr>
        <p:pic>
          <p:nvPicPr>
            <p:cNvPr id="10" name="Picture 9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494" r="1774" b="49399"/>
            <a:stretch/>
          </p:blipFill>
          <p:spPr>
            <a:xfrm>
              <a:off x="0" y="5544752"/>
              <a:ext cx="9144000" cy="1313248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3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4" t="31850" r="-1414" b="64005"/>
            <a:stretch/>
          </p:blipFill>
          <p:spPr>
            <a:xfrm>
              <a:off x="1824830" y="6615599"/>
              <a:ext cx="5236369" cy="217042"/>
            </a:xfrm>
            <a:prstGeom prst="rect">
              <a:avLst/>
            </a:prstGeom>
          </p:spPr>
        </p:pic>
      </p:grp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4" t="31850" r="-1414" b="64005"/>
          <a:stretch/>
        </p:blipFill>
        <p:spPr>
          <a:xfrm>
            <a:off x="1824830" y="6615599"/>
            <a:ext cx="5236369" cy="217042"/>
          </a:xfrm>
          <a:prstGeom prst="rect">
            <a:avLst/>
          </a:prstGeom>
        </p:spPr>
      </p:pic>
      <p:sp>
        <p:nvSpPr>
          <p:cNvPr id="14" name="Slide Number Placeholder 3"/>
          <p:cNvSpPr txBox="1">
            <a:spLocks/>
          </p:cNvSpPr>
          <p:nvPr userDrawn="1"/>
        </p:nvSpPr>
        <p:spPr>
          <a:xfrm>
            <a:off x="8595261" y="6690512"/>
            <a:ext cx="410516" cy="138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1F27F3A-B3E9-41ED-AF8F-A365F10BB65F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pPr/>
              <a:t>‹#›</a:t>
            </a:fld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66360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- Title, Large SmartArt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martArt Placeholder 6"/>
          <p:cNvSpPr>
            <a:spLocks noGrp="1"/>
          </p:cNvSpPr>
          <p:nvPr>
            <p:ph type="dgm" sz="quarter" idx="15" hasCustomPrompt="1"/>
          </p:nvPr>
        </p:nvSpPr>
        <p:spPr>
          <a:xfrm>
            <a:off x="628650" y="1228726"/>
            <a:ext cx="7886700" cy="5172075"/>
          </a:xfrm>
        </p:spPr>
        <p:txBody>
          <a:bodyPr/>
          <a:lstStyle>
            <a:lvl1pPr>
              <a:defRPr>
                <a:solidFill>
                  <a:srgbClr val="728591"/>
                </a:solidFill>
              </a:defRPr>
            </a:lvl1pPr>
          </a:lstStyle>
          <a:p>
            <a:r>
              <a:rPr lang="en-US" dirty="0"/>
              <a:t>Large SmartArt Graphic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98427"/>
            <a:ext cx="7886700" cy="1061245"/>
          </a:xfrm>
        </p:spPr>
        <p:txBody>
          <a:bodyPr>
            <a:normAutofit/>
          </a:bodyPr>
          <a:lstStyle>
            <a:lvl1pPr algn="ctr">
              <a:defRPr sz="28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8" name="Group 7"/>
          <p:cNvGrpSpPr/>
          <p:nvPr userDrawn="1"/>
        </p:nvGrpSpPr>
        <p:grpSpPr>
          <a:xfrm>
            <a:off x="0" y="5544752"/>
            <a:ext cx="9144000" cy="1313248"/>
            <a:chOff x="0" y="5544752"/>
            <a:chExt cx="9144000" cy="1313248"/>
          </a:xfrm>
        </p:grpSpPr>
        <p:pic>
          <p:nvPicPr>
            <p:cNvPr id="9" name="Picture 8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494" r="1774" b="49399"/>
            <a:stretch/>
          </p:blipFill>
          <p:spPr>
            <a:xfrm>
              <a:off x="0" y="5544752"/>
              <a:ext cx="9144000" cy="1313248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3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4" t="31850" r="-1414" b="64005"/>
            <a:stretch/>
          </p:blipFill>
          <p:spPr>
            <a:xfrm>
              <a:off x="1824830" y="6615599"/>
              <a:ext cx="5236369" cy="217042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4" t="31850" r="-1414" b="64005"/>
          <a:stretch/>
        </p:blipFill>
        <p:spPr>
          <a:xfrm>
            <a:off x="1824830" y="6615599"/>
            <a:ext cx="5236369" cy="217042"/>
          </a:xfrm>
          <a:prstGeom prst="rect">
            <a:avLst/>
          </a:prstGeom>
        </p:spPr>
      </p:pic>
      <p:sp>
        <p:nvSpPr>
          <p:cNvPr id="13" name="Slide Number Placeholder 3"/>
          <p:cNvSpPr txBox="1">
            <a:spLocks/>
          </p:cNvSpPr>
          <p:nvPr userDrawn="1"/>
        </p:nvSpPr>
        <p:spPr>
          <a:xfrm>
            <a:off x="8595261" y="6690512"/>
            <a:ext cx="410516" cy="138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1F27F3A-B3E9-41ED-AF8F-A365F10BB65F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pPr/>
              <a:t>‹#›</a:t>
            </a:fld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1426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- Small Image, Title, Bar,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98427"/>
            <a:ext cx="7886700" cy="1061245"/>
          </a:xfrm>
        </p:spPr>
        <p:txBody>
          <a:bodyPr>
            <a:normAutofit/>
          </a:bodyPr>
          <a:lstStyle>
            <a:lvl1pPr algn="ctr">
              <a:defRPr sz="28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628650" y="1228726"/>
            <a:ext cx="7886700" cy="428369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 dirty="0"/>
              <a:t>Small Image</a:t>
            </a:r>
          </a:p>
        </p:txBody>
      </p:sp>
      <p:grpSp>
        <p:nvGrpSpPr>
          <p:cNvPr id="9" name="Group 8"/>
          <p:cNvGrpSpPr/>
          <p:nvPr userDrawn="1"/>
        </p:nvGrpSpPr>
        <p:grpSpPr>
          <a:xfrm>
            <a:off x="0" y="5544752"/>
            <a:ext cx="9144000" cy="1313248"/>
            <a:chOff x="0" y="5544752"/>
            <a:chExt cx="9144000" cy="1313248"/>
          </a:xfrm>
        </p:grpSpPr>
        <p:pic>
          <p:nvPicPr>
            <p:cNvPr id="10" name="Picture 9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494" r="1774" b="49399"/>
            <a:stretch/>
          </p:blipFill>
          <p:spPr>
            <a:xfrm>
              <a:off x="0" y="5544752"/>
              <a:ext cx="9144000" cy="1313248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3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4" t="31850" r="-1414" b="64005"/>
            <a:stretch/>
          </p:blipFill>
          <p:spPr>
            <a:xfrm>
              <a:off x="1824830" y="6615599"/>
              <a:ext cx="5236369" cy="217042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4" t="31850" r="-1414" b="64005"/>
          <a:stretch/>
        </p:blipFill>
        <p:spPr>
          <a:xfrm>
            <a:off x="1824830" y="6615599"/>
            <a:ext cx="5236369" cy="217042"/>
          </a:xfrm>
          <a:prstGeom prst="rect">
            <a:avLst/>
          </a:prstGeom>
        </p:spPr>
      </p:pic>
      <p:sp>
        <p:nvSpPr>
          <p:cNvPr id="13" name="Slide Number Placeholder 3"/>
          <p:cNvSpPr txBox="1">
            <a:spLocks/>
          </p:cNvSpPr>
          <p:nvPr userDrawn="1"/>
        </p:nvSpPr>
        <p:spPr>
          <a:xfrm>
            <a:off x="8595261" y="6690512"/>
            <a:ext cx="410516" cy="138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1F27F3A-B3E9-41ED-AF8F-A365F10BB65F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pPr/>
              <a:t>‹#›</a:t>
            </a:fld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177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ontent Slide - Small Image, Text, Title, Bar,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98427"/>
            <a:ext cx="7886700" cy="1061245"/>
          </a:xfrm>
        </p:spPr>
        <p:txBody>
          <a:bodyPr>
            <a:normAutofit/>
          </a:bodyPr>
          <a:lstStyle>
            <a:lvl1pPr algn="ctr">
              <a:defRPr sz="28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4261281" y="1266932"/>
            <a:ext cx="4687409" cy="4370388"/>
          </a:xfrm>
        </p:spPr>
        <p:txBody>
          <a:bodyPr>
            <a:normAutofit/>
          </a:bodyPr>
          <a:lstStyle>
            <a:lvl1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173184" y="1737588"/>
            <a:ext cx="3925594" cy="316361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 dirty="0"/>
              <a:t>Small Image</a:t>
            </a:r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0" y="5544752"/>
            <a:ext cx="9144000" cy="1313248"/>
            <a:chOff x="0" y="5544752"/>
            <a:chExt cx="9144000" cy="1313248"/>
          </a:xfrm>
        </p:grpSpPr>
        <p:pic>
          <p:nvPicPr>
            <p:cNvPr id="12" name="Picture 11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494" r="1774" b="49399"/>
            <a:stretch/>
          </p:blipFill>
          <p:spPr>
            <a:xfrm>
              <a:off x="0" y="5544752"/>
              <a:ext cx="9144000" cy="1313248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3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4" t="31850" r="-1414" b="64005"/>
            <a:stretch/>
          </p:blipFill>
          <p:spPr>
            <a:xfrm>
              <a:off x="1824830" y="6615599"/>
              <a:ext cx="5236369" cy="217042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4" t="31850" r="-1414" b="64005"/>
          <a:stretch/>
        </p:blipFill>
        <p:spPr>
          <a:xfrm>
            <a:off x="1824830" y="6615599"/>
            <a:ext cx="5236369" cy="217042"/>
          </a:xfrm>
          <a:prstGeom prst="rect">
            <a:avLst/>
          </a:prstGeom>
        </p:spPr>
      </p:pic>
      <p:sp>
        <p:nvSpPr>
          <p:cNvPr id="15" name="Slide Number Placeholder 3"/>
          <p:cNvSpPr txBox="1">
            <a:spLocks/>
          </p:cNvSpPr>
          <p:nvPr userDrawn="1"/>
        </p:nvSpPr>
        <p:spPr>
          <a:xfrm>
            <a:off x="8595261" y="6690512"/>
            <a:ext cx="410516" cy="138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1F27F3A-B3E9-41ED-AF8F-A365F10BB65F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pPr/>
              <a:t>‹#›</a:t>
            </a:fld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1201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ontent Slide 2 - Small Image, Text, Title, Bar,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98427"/>
            <a:ext cx="7886700" cy="1061245"/>
          </a:xfrm>
        </p:spPr>
        <p:txBody>
          <a:bodyPr>
            <a:normAutofit/>
          </a:bodyPr>
          <a:lstStyle>
            <a:lvl1pPr algn="ctr">
              <a:defRPr sz="28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5064781" y="1737588"/>
            <a:ext cx="3925594" cy="316361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 dirty="0"/>
              <a:t>Small Image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190939" y="1266340"/>
            <a:ext cx="4687409" cy="4370388"/>
          </a:xfrm>
        </p:spPr>
        <p:txBody>
          <a:bodyPr>
            <a:normAutofit/>
          </a:bodyPr>
          <a:lstStyle>
            <a:lvl1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10" name="Group 9"/>
          <p:cNvGrpSpPr/>
          <p:nvPr userDrawn="1"/>
        </p:nvGrpSpPr>
        <p:grpSpPr>
          <a:xfrm>
            <a:off x="0" y="5544752"/>
            <a:ext cx="9144000" cy="1313248"/>
            <a:chOff x="0" y="5544752"/>
            <a:chExt cx="9144000" cy="1313248"/>
          </a:xfrm>
        </p:grpSpPr>
        <p:pic>
          <p:nvPicPr>
            <p:cNvPr id="11" name="Picture 10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494" r="1774" b="49399"/>
            <a:stretch/>
          </p:blipFill>
          <p:spPr>
            <a:xfrm>
              <a:off x="0" y="5544752"/>
              <a:ext cx="9144000" cy="1313248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3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4" t="31850" r="-1414" b="64005"/>
            <a:stretch/>
          </p:blipFill>
          <p:spPr>
            <a:xfrm>
              <a:off x="1824830" y="6615599"/>
              <a:ext cx="5236369" cy="217042"/>
            </a:xfrm>
            <a:prstGeom prst="rect">
              <a:avLst/>
            </a:prstGeom>
          </p:spPr>
        </p:pic>
      </p:grp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4" t="31850" r="-1414" b="64005"/>
          <a:stretch/>
        </p:blipFill>
        <p:spPr>
          <a:xfrm>
            <a:off x="1824830" y="6615599"/>
            <a:ext cx="5236369" cy="217042"/>
          </a:xfrm>
          <a:prstGeom prst="rect">
            <a:avLst/>
          </a:prstGeom>
        </p:spPr>
      </p:pic>
      <p:sp>
        <p:nvSpPr>
          <p:cNvPr id="14" name="Slide Number Placeholder 3"/>
          <p:cNvSpPr txBox="1">
            <a:spLocks/>
          </p:cNvSpPr>
          <p:nvPr userDrawn="1"/>
        </p:nvSpPr>
        <p:spPr>
          <a:xfrm>
            <a:off x="8595261" y="6690512"/>
            <a:ext cx="410516" cy="138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1F27F3A-B3E9-41ED-AF8F-A365F10BB65F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pPr/>
              <a:t>‹#›</a:t>
            </a:fld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6826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 Slide - Lighthouse, Mountains, Full Logo, 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472440" y="2453640"/>
            <a:ext cx="2606040" cy="1996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Oval 6"/>
          <p:cNvSpPr/>
          <p:nvPr userDrawn="1"/>
        </p:nvSpPr>
        <p:spPr>
          <a:xfrm>
            <a:off x="746760" y="1722120"/>
            <a:ext cx="2484120" cy="24841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352" y="814914"/>
            <a:ext cx="3933962" cy="50910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25840" y="3235765"/>
            <a:ext cx="4398886" cy="713497"/>
          </a:xfrm>
        </p:spPr>
        <p:txBody>
          <a:bodyPr anchor="ctr">
            <a:normAutofit/>
          </a:bodyPr>
          <a:lstStyle>
            <a:lvl1pPr algn="r">
              <a:defRPr sz="26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257869" y="2928375"/>
            <a:ext cx="3366857" cy="614779"/>
          </a:xfrm>
        </p:spPr>
        <p:txBody>
          <a:bodyPr anchor="ctr">
            <a:normAutofit/>
          </a:bodyPr>
          <a:lstStyle>
            <a:lvl1pPr marL="0" indent="0" algn="r">
              <a:buNone/>
              <a:defRPr sz="18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Master subtitle style (date)</a:t>
            </a:r>
          </a:p>
        </p:txBody>
      </p:sp>
    </p:spTree>
    <p:extLst>
      <p:ext uri="{BB962C8B-B14F-4D97-AF65-F5344CB8AC3E}">
        <p14:creationId xmlns:p14="http://schemas.microsoft.com/office/powerpoint/2010/main" val="18007313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- Medium Image, Title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58" r="6332" b="49375"/>
          <a:stretch/>
        </p:blipFill>
        <p:spPr>
          <a:xfrm>
            <a:off x="1" y="5759865"/>
            <a:ext cx="9144000" cy="11097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98427"/>
            <a:ext cx="7886700" cy="1061245"/>
          </a:xfrm>
        </p:spPr>
        <p:txBody>
          <a:bodyPr>
            <a:normAutofit/>
          </a:bodyPr>
          <a:lstStyle>
            <a:lvl1pPr algn="ctr">
              <a:defRPr sz="28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628650" y="1228727"/>
            <a:ext cx="7886700" cy="519112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 dirty="0"/>
              <a:t>Medium Image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4" t="31850" r="-1414" b="64005"/>
          <a:stretch/>
        </p:blipFill>
        <p:spPr>
          <a:xfrm>
            <a:off x="1824830" y="6615599"/>
            <a:ext cx="5236369" cy="217042"/>
          </a:xfrm>
          <a:prstGeom prst="rect">
            <a:avLst/>
          </a:prstGeom>
        </p:spPr>
      </p:pic>
      <p:sp>
        <p:nvSpPr>
          <p:cNvPr id="12" name="Slide Number Placeholder 3"/>
          <p:cNvSpPr txBox="1">
            <a:spLocks/>
          </p:cNvSpPr>
          <p:nvPr userDrawn="1"/>
        </p:nvSpPr>
        <p:spPr>
          <a:xfrm>
            <a:off x="8595261" y="6690512"/>
            <a:ext cx="410516" cy="138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1F27F3A-B3E9-41ED-AF8F-A365F10BB65F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pPr/>
              <a:t>‹#›</a:t>
            </a:fld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6819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ontent Slide - Medium Image, Text, Title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58" r="6332" b="49375"/>
          <a:stretch/>
        </p:blipFill>
        <p:spPr>
          <a:xfrm>
            <a:off x="1" y="5759865"/>
            <a:ext cx="9144000" cy="11097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98427"/>
            <a:ext cx="7886700" cy="1061245"/>
          </a:xfrm>
        </p:spPr>
        <p:txBody>
          <a:bodyPr>
            <a:normAutofit/>
          </a:bodyPr>
          <a:lstStyle>
            <a:lvl1pPr algn="ctr">
              <a:defRPr sz="28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4261281" y="1266932"/>
            <a:ext cx="4687409" cy="4994846"/>
          </a:xfrm>
        </p:spPr>
        <p:txBody>
          <a:bodyPr>
            <a:normAutofit/>
          </a:bodyPr>
          <a:lstStyle>
            <a:lvl1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medium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173184" y="1266932"/>
            <a:ext cx="3925594" cy="499484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baseline="0">
                <a:solidFill>
                  <a:srgbClr val="778591"/>
                </a:solidFill>
              </a:defRPr>
            </a:lvl1pPr>
          </a:lstStyle>
          <a:p>
            <a:r>
              <a:rPr lang="en-US" dirty="0"/>
              <a:t>Medium Image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4" t="31850" r="-1414" b="64005"/>
          <a:stretch/>
        </p:blipFill>
        <p:spPr>
          <a:xfrm>
            <a:off x="1824830" y="6615599"/>
            <a:ext cx="5236369" cy="217042"/>
          </a:xfrm>
          <a:prstGeom prst="rect">
            <a:avLst/>
          </a:prstGeom>
        </p:spPr>
      </p:pic>
      <p:sp>
        <p:nvSpPr>
          <p:cNvPr id="14" name="Slide Number Placeholder 3"/>
          <p:cNvSpPr txBox="1">
            <a:spLocks/>
          </p:cNvSpPr>
          <p:nvPr userDrawn="1"/>
        </p:nvSpPr>
        <p:spPr>
          <a:xfrm>
            <a:off x="8595261" y="6690512"/>
            <a:ext cx="410516" cy="138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1F27F3A-B3E9-41ED-AF8F-A365F10BB65F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pPr/>
              <a:t>‹#›</a:t>
            </a:fld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4972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ontent Slide 2 - Medium Image, Text, Title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58" r="6332" b="49375"/>
          <a:stretch/>
        </p:blipFill>
        <p:spPr>
          <a:xfrm>
            <a:off x="1" y="5759865"/>
            <a:ext cx="9144000" cy="11097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98427"/>
            <a:ext cx="7886700" cy="1061245"/>
          </a:xfrm>
        </p:spPr>
        <p:txBody>
          <a:bodyPr>
            <a:normAutofit/>
          </a:bodyPr>
          <a:lstStyle>
            <a:lvl1pPr algn="ctr">
              <a:defRPr sz="28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191771" y="1321534"/>
            <a:ext cx="4687409" cy="4994846"/>
          </a:xfrm>
        </p:spPr>
        <p:txBody>
          <a:bodyPr>
            <a:normAutofit/>
          </a:bodyPr>
          <a:lstStyle>
            <a:lvl1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medium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5029270" y="1321534"/>
            <a:ext cx="3925594" cy="499484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baseline="0">
                <a:solidFill>
                  <a:srgbClr val="778591"/>
                </a:solidFill>
              </a:defRPr>
            </a:lvl1pPr>
          </a:lstStyle>
          <a:p>
            <a:r>
              <a:rPr lang="en-US" dirty="0"/>
              <a:t>Medium Image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4" t="31850" r="-1414" b="64005"/>
          <a:stretch/>
        </p:blipFill>
        <p:spPr>
          <a:xfrm>
            <a:off x="1824830" y="6615599"/>
            <a:ext cx="5236369" cy="217042"/>
          </a:xfrm>
          <a:prstGeom prst="rect">
            <a:avLst/>
          </a:prstGeom>
        </p:spPr>
      </p:pic>
      <p:sp>
        <p:nvSpPr>
          <p:cNvPr id="14" name="Slide Number Placeholder 3"/>
          <p:cNvSpPr txBox="1">
            <a:spLocks/>
          </p:cNvSpPr>
          <p:nvPr userDrawn="1"/>
        </p:nvSpPr>
        <p:spPr>
          <a:xfrm>
            <a:off x="8595261" y="6690512"/>
            <a:ext cx="410516" cy="138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1F27F3A-B3E9-41ED-AF8F-A365F10BB65F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pPr/>
              <a:t>‹#›</a:t>
            </a:fld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77373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- Large Image,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628650" y="1228726"/>
            <a:ext cx="7886700" cy="556021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 dirty="0"/>
              <a:t>Large Image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28650" y="98427"/>
            <a:ext cx="7886700" cy="1061245"/>
          </a:xfrm>
        </p:spPr>
        <p:txBody>
          <a:bodyPr>
            <a:normAutofit/>
          </a:bodyPr>
          <a:lstStyle>
            <a:lvl1pPr algn="ctr">
              <a:defRPr sz="28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Slide Number Placeholder 3"/>
          <p:cNvSpPr txBox="1">
            <a:spLocks/>
          </p:cNvSpPr>
          <p:nvPr userDrawn="1"/>
        </p:nvSpPr>
        <p:spPr>
          <a:xfrm>
            <a:off x="8595261" y="6690512"/>
            <a:ext cx="410516" cy="138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1F27F3A-B3E9-41ED-AF8F-A365F10BB65F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pPr/>
              <a:t>‹#›</a:t>
            </a:fld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0530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Slide - Logo, Bar, 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609998"/>
            <a:ext cx="9144000" cy="894952"/>
          </a:xfrm>
          <a:prstGeom prst="rect">
            <a:avLst/>
          </a:prstGeom>
          <a:gradFill flip="none" rotWithShape="1">
            <a:gsLst>
              <a:gs pos="74650">
                <a:srgbClr val="165B86"/>
              </a:gs>
              <a:gs pos="35000">
                <a:srgbClr val="288DC2"/>
              </a:gs>
              <a:gs pos="0">
                <a:srgbClr val="3DA2D7"/>
              </a:gs>
              <a:gs pos="100000">
                <a:srgbClr val="0B3C61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142875" y="609998"/>
            <a:ext cx="8858250" cy="894952"/>
          </a:xfrm>
        </p:spPr>
        <p:txBody>
          <a:bodyPr anchor="ctr">
            <a:normAutofit/>
          </a:bodyPr>
          <a:lstStyle>
            <a:lvl1pPr algn="l">
              <a:defRPr sz="2400" i="1" baseline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Section Divider No Image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0" y="5544752"/>
            <a:ext cx="9144000" cy="1313248"/>
            <a:chOff x="0" y="5544752"/>
            <a:chExt cx="9144000" cy="1313248"/>
          </a:xfrm>
        </p:grpSpPr>
        <p:pic>
          <p:nvPicPr>
            <p:cNvPr id="13" name="Picture 12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494" r="1774" b="49399"/>
            <a:stretch/>
          </p:blipFill>
          <p:spPr>
            <a:xfrm>
              <a:off x="0" y="5544752"/>
              <a:ext cx="9144000" cy="1313248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3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4" t="31850" r="-1414" b="64005"/>
            <a:stretch/>
          </p:blipFill>
          <p:spPr>
            <a:xfrm>
              <a:off x="1824830" y="6615599"/>
              <a:ext cx="5236369" cy="217042"/>
            </a:xfrm>
            <a:prstGeom prst="rect">
              <a:avLst/>
            </a:prstGeom>
          </p:spPr>
        </p:pic>
      </p:grp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4" t="31850" r="-1414" b="64005"/>
          <a:stretch/>
        </p:blipFill>
        <p:spPr>
          <a:xfrm>
            <a:off x="1824830" y="6615599"/>
            <a:ext cx="5236369" cy="217042"/>
          </a:xfrm>
          <a:prstGeom prst="rect">
            <a:avLst/>
          </a:prstGeom>
        </p:spPr>
      </p:pic>
      <p:sp>
        <p:nvSpPr>
          <p:cNvPr id="16" name="Slide Number Placeholder 3"/>
          <p:cNvSpPr txBox="1">
            <a:spLocks/>
          </p:cNvSpPr>
          <p:nvPr userDrawn="1"/>
        </p:nvSpPr>
        <p:spPr>
          <a:xfrm>
            <a:off x="8606278" y="6690512"/>
            <a:ext cx="410516" cy="138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1F27F3A-B3E9-41ED-AF8F-A365F10BB65F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pPr/>
              <a:t>‹#›</a:t>
            </a:fld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0728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Slide - Logo, Bar,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58" r="6332" b="49375"/>
          <a:stretch/>
        </p:blipFill>
        <p:spPr>
          <a:xfrm>
            <a:off x="1" y="5759865"/>
            <a:ext cx="9144000" cy="110971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0" y="609998"/>
            <a:ext cx="9144000" cy="894952"/>
          </a:xfrm>
          <a:prstGeom prst="rect">
            <a:avLst/>
          </a:prstGeom>
          <a:gradFill flip="none" rotWithShape="1">
            <a:gsLst>
              <a:gs pos="74650">
                <a:srgbClr val="165B86"/>
              </a:gs>
              <a:gs pos="35000">
                <a:srgbClr val="288DC2"/>
              </a:gs>
              <a:gs pos="0">
                <a:srgbClr val="3DA2D7"/>
              </a:gs>
              <a:gs pos="100000">
                <a:srgbClr val="0B3C61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142875" y="609998"/>
            <a:ext cx="8858250" cy="894952"/>
          </a:xfrm>
        </p:spPr>
        <p:txBody>
          <a:bodyPr anchor="ctr">
            <a:normAutofit/>
          </a:bodyPr>
          <a:lstStyle>
            <a:lvl1pPr algn="l">
              <a:defRPr sz="24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Section Divider Image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0" y="1574007"/>
            <a:ext cx="9144000" cy="382900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4" t="31850" r="-1414" b="64005"/>
          <a:stretch/>
        </p:blipFill>
        <p:spPr>
          <a:xfrm>
            <a:off x="1824830" y="6615599"/>
            <a:ext cx="5236369" cy="217042"/>
          </a:xfrm>
          <a:prstGeom prst="rect">
            <a:avLst/>
          </a:prstGeom>
        </p:spPr>
      </p:pic>
      <p:sp>
        <p:nvSpPr>
          <p:cNvPr id="16" name="Slide Number Placeholder 3"/>
          <p:cNvSpPr txBox="1">
            <a:spLocks/>
          </p:cNvSpPr>
          <p:nvPr userDrawn="1"/>
        </p:nvSpPr>
        <p:spPr>
          <a:xfrm>
            <a:off x="8595261" y="6690512"/>
            <a:ext cx="410516" cy="138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1F27F3A-B3E9-41ED-AF8F-A365F10BB65F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pPr/>
              <a:t>‹#›</a:t>
            </a:fld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9112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1805" y="932675"/>
            <a:ext cx="548640" cy="1588"/>
          </a:xfrm>
          <a:prstGeom prst="line">
            <a:avLst/>
          </a:prstGeom>
          <a:ln w="127000">
            <a:solidFill>
              <a:srgbClr val="0077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729715" y="931087"/>
            <a:ext cx="8412480" cy="1588"/>
          </a:xfrm>
          <a:prstGeom prst="line">
            <a:avLst/>
          </a:prstGeom>
          <a:ln w="127000">
            <a:solidFill>
              <a:srgbClr val="63C10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87630" y="87765"/>
            <a:ext cx="7456035" cy="806505"/>
          </a:xfrm>
          <a:prstGeom prst="rect">
            <a:avLst/>
          </a:prstGeom>
        </p:spPr>
        <p:txBody>
          <a:bodyPr/>
          <a:lstStyle>
            <a:lvl1pPr algn="l">
              <a:defRPr sz="3600" b="1">
                <a:solidFill>
                  <a:srgbClr val="0077C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8531985" y="6481920"/>
            <a:ext cx="533400" cy="365125"/>
          </a:xfrm>
          <a:prstGeom prst="rect">
            <a:avLst/>
          </a:prstGeom>
        </p:spPr>
        <p:txBody>
          <a:bodyPr anchor="ctr"/>
          <a:lstStyle>
            <a:lvl1pPr>
              <a:defRPr/>
            </a:lvl1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7F58486A-2296-4783-9DCA-5B111D528F4D}" type="slidenum">
              <a:rPr lang="en-US" sz="1200" smtClean="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200" dirty="0">
              <a:solidFill>
                <a:schemeClr val="tx1">
                  <a:tint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43098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Slide - Title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98427"/>
            <a:ext cx="7886700" cy="1061245"/>
          </a:xfrm>
        </p:spPr>
        <p:txBody>
          <a:bodyPr>
            <a:normAutofit/>
          </a:bodyPr>
          <a:lstStyle>
            <a:lvl1pPr algn="ctr">
              <a:defRPr sz="28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650" y="1228728"/>
            <a:ext cx="7886700" cy="5019673"/>
          </a:xfrm>
        </p:spPr>
        <p:txBody>
          <a:bodyPr>
            <a:normAutofit/>
          </a:bodyPr>
          <a:lstStyle>
            <a:lvl1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Slide Number Placeholder 3"/>
          <p:cNvSpPr txBox="1">
            <a:spLocks/>
          </p:cNvSpPr>
          <p:nvPr userDrawn="1"/>
        </p:nvSpPr>
        <p:spPr>
          <a:xfrm>
            <a:off x="8595261" y="6690512"/>
            <a:ext cx="410516" cy="138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1F27F3A-B3E9-41ED-AF8F-A365F10BB65F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pPr/>
              <a:t>‹#›</a:t>
            </a:fld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58" r="6332" b="49375"/>
          <a:stretch/>
        </p:blipFill>
        <p:spPr>
          <a:xfrm>
            <a:off x="1" y="5759865"/>
            <a:ext cx="9144000" cy="1109710"/>
          </a:xfrm>
          <a:prstGeom prst="rect">
            <a:avLst/>
          </a:prstGeom>
        </p:spPr>
      </p:pic>
      <p:sp>
        <p:nvSpPr>
          <p:cNvPr id="14" name="Slide Number Placeholder 3"/>
          <p:cNvSpPr txBox="1">
            <a:spLocks/>
          </p:cNvSpPr>
          <p:nvPr userDrawn="1"/>
        </p:nvSpPr>
        <p:spPr>
          <a:xfrm>
            <a:off x="8604440" y="6688674"/>
            <a:ext cx="410516" cy="138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1F27F3A-B3E9-41ED-AF8F-A365F10BB65F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pPr/>
              <a:t>‹#›</a:t>
            </a:fld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4" t="31850" r="-1414" b="64005"/>
          <a:stretch/>
        </p:blipFill>
        <p:spPr>
          <a:xfrm>
            <a:off x="2992613" y="6637633"/>
            <a:ext cx="5095111" cy="211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2169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Pottery Image Title/Subtitle Area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 userDrawn="1"/>
        </p:nvGrpSpPr>
        <p:grpSpPr>
          <a:xfrm>
            <a:off x="0" y="5544752"/>
            <a:ext cx="9144000" cy="1313248"/>
            <a:chOff x="0" y="5544752"/>
            <a:chExt cx="9144000" cy="1313248"/>
          </a:xfrm>
        </p:grpSpPr>
        <p:pic>
          <p:nvPicPr>
            <p:cNvPr id="16" name="Picture 15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494" r="1774" b="49399"/>
            <a:stretch/>
          </p:blipFill>
          <p:spPr>
            <a:xfrm>
              <a:off x="0" y="5544752"/>
              <a:ext cx="9144000" cy="1313248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3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4" t="31850" r="-1414" b="64005"/>
            <a:stretch/>
          </p:blipFill>
          <p:spPr>
            <a:xfrm>
              <a:off x="1824830" y="6615599"/>
              <a:ext cx="5236369" cy="217042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56"/>
            <a:ext cx="9144000" cy="10058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8687" y="70130"/>
            <a:ext cx="5529263" cy="557215"/>
          </a:xfrm>
        </p:spPr>
        <p:txBody>
          <a:bodyPr>
            <a:normAutofit/>
          </a:bodyPr>
          <a:lstStyle>
            <a:lvl1pPr algn="l">
              <a:defRPr sz="24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650" y="1188385"/>
            <a:ext cx="7886700" cy="475535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928687" y="400040"/>
            <a:ext cx="5529263" cy="458435"/>
          </a:xfrm>
        </p:spPr>
        <p:txBody>
          <a:bodyPr anchor="ctr">
            <a:normAutofit/>
          </a:bodyPr>
          <a:lstStyle>
            <a:lvl1pPr marL="0" indent="0" algn="l">
              <a:buNone/>
              <a:defRPr sz="14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4" t="31850" r="-1414" b="64005"/>
          <a:stretch/>
        </p:blipFill>
        <p:spPr>
          <a:xfrm>
            <a:off x="1824830" y="6615599"/>
            <a:ext cx="5236369" cy="217042"/>
          </a:xfrm>
          <a:prstGeom prst="rect">
            <a:avLst/>
          </a:prstGeom>
        </p:spPr>
      </p:pic>
      <p:sp>
        <p:nvSpPr>
          <p:cNvPr id="18" name="Slide Number Placeholder 3"/>
          <p:cNvSpPr txBox="1">
            <a:spLocks/>
          </p:cNvSpPr>
          <p:nvPr userDrawn="1"/>
        </p:nvSpPr>
        <p:spPr>
          <a:xfrm>
            <a:off x="8595261" y="6690512"/>
            <a:ext cx="410516" cy="138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1F27F3A-B3E9-41ED-AF8F-A365F10BB65F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pPr/>
              <a:t>‹#›</a:t>
            </a:fld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6040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Pharma Image Title/Subtitle Area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0584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026343" y="70130"/>
            <a:ext cx="5383336" cy="557215"/>
          </a:xfrm>
        </p:spPr>
        <p:txBody>
          <a:bodyPr>
            <a:normAutofit/>
          </a:bodyPr>
          <a:lstStyle>
            <a:lvl1pPr algn="l">
              <a:defRPr sz="24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>
          <a:xfrm>
            <a:off x="1026343" y="400040"/>
            <a:ext cx="5383336" cy="458435"/>
          </a:xfrm>
        </p:spPr>
        <p:txBody>
          <a:bodyPr anchor="ctr">
            <a:normAutofit/>
          </a:bodyPr>
          <a:lstStyle>
            <a:lvl1pPr marL="0" indent="0" algn="l">
              <a:buNone/>
              <a:defRPr sz="14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650" y="1188385"/>
            <a:ext cx="7886700" cy="475535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9" name="Group 8"/>
          <p:cNvGrpSpPr/>
          <p:nvPr userDrawn="1"/>
        </p:nvGrpSpPr>
        <p:grpSpPr>
          <a:xfrm>
            <a:off x="0" y="5544752"/>
            <a:ext cx="9144000" cy="1313248"/>
            <a:chOff x="0" y="5544752"/>
            <a:chExt cx="9144000" cy="1313248"/>
          </a:xfrm>
        </p:grpSpPr>
        <p:pic>
          <p:nvPicPr>
            <p:cNvPr id="10" name="Picture 9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494" r="1774" b="49399"/>
            <a:stretch/>
          </p:blipFill>
          <p:spPr>
            <a:xfrm>
              <a:off x="0" y="5544752"/>
              <a:ext cx="9144000" cy="1313248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3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4" t="31850" r="-1414" b="64005"/>
            <a:stretch/>
          </p:blipFill>
          <p:spPr>
            <a:xfrm>
              <a:off x="1824830" y="6615599"/>
              <a:ext cx="5236369" cy="217042"/>
            </a:xfrm>
            <a:prstGeom prst="rect">
              <a:avLst/>
            </a:prstGeom>
          </p:spPr>
        </p:pic>
      </p:grpSp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4" t="31850" r="-1414" b="64005"/>
          <a:stretch/>
        </p:blipFill>
        <p:spPr>
          <a:xfrm>
            <a:off x="1824830" y="6615599"/>
            <a:ext cx="5236369" cy="217042"/>
          </a:xfrm>
          <a:prstGeom prst="rect">
            <a:avLst/>
          </a:prstGeom>
        </p:spPr>
      </p:pic>
      <p:sp>
        <p:nvSpPr>
          <p:cNvPr id="18" name="Slide Number Placeholder 3"/>
          <p:cNvSpPr txBox="1">
            <a:spLocks/>
          </p:cNvSpPr>
          <p:nvPr userDrawn="1"/>
        </p:nvSpPr>
        <p:spPr>
          <a:xfrm>
            <a:off x="8595261" y="6690512"/>
            <a:ext cx="410516" cy="138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1F27F3A-B3E9-41ED-AF8F-A365F10BB65F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pPr/>
              <a:t>‹#›</a:t>
            </a:fld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38350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Mtns Image Title/Subtitle Area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0584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733377" y="70130"/>
            <a:ext cx="4326895" cy="557215"/>
          </a:xfrm>
        </p:spPr>
        <p:txBody>
          <a:bodyPr>
            <a:normAutofit/>
          </a:bodyPr>
          <a:lstStyle>
            <a:lvl1pPr algn="l">
              <a:defRPr sz="24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>
          <a:xfrm>
            <a:off x="733377" y="400040"/>
            <a:ext cx="4326895" cy="458435"/>
          </a:xfrm>
        </p:spPr>
        <p:txBody>
          <a:bodyPr anchor="ctr">
            <a:normAutofit/>
          </a:bodyPr>
          <a:lstStyle>
            <a:lvl1pPr marL="0" indent="0" algn="l">
              <a:buNone/>
              <a:defRPr sz="14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650" y="1188385"/>
            <a:ext cx="7886700" cy="475535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9" name="Group 8"/>
          <p:cNvGrpSpPr/>
          <p:nvPr userDrawn="1"/>
        </p:nvGrpSpPr>
        <p:grpSpPr>
          <a:xfrm>
            <a:off x="0" y="5544752"/>
            <a:ext cx="9144000" cy="1313248"/>
            <a:chOff x="0" y="5544752"/>
            <a:chExt cx="9144000" cy="1313248"/>
          </a:xfrm>
        </p:grpSpPr>
        <p:pic>
          <p:nvPicPr>
            <p:cNvPr id="10" name="Picture 9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494" r="1774" b="49399"/>
            <a:stretch/>
          </p:blipFill>
          <p:spPr>
            <a:xfrm>
              <a:off x="0" y="5544752"/>
              <a:ext cx="9144000" cy="1313248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3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4" t="31850" r="-1414" b="64005"/>
            <a:stretch/>
          </p:blipFill>
          <p:spPr>
            <a:xfrm>
              <a:off x="1824830" y="6615599"/>
              <a:ext cx="5236369" cy="217042"/>
            </a:xfrm>
            <a:prstGeom prst="rect">
              <a:avLst/>
            </a:prstGeom>
          </p:spPr>
        </p:pic>
      </p:grpSp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4" t="31850" r="-1414" b="64005"/>
          <a:stretch/>
        </p:blipFill>
        <p:spPr>
          <a:xfrm>
            <a:off x="1824830" y="6615599"/>
            <a:ext cx="5236369" cy="217042"/>
          </a:xfrm>
          <a:prstGeom prst="rect">
            <a:avLst/>
          </a:prstGeom>
        </p:spPr>
      </p:pic>
      <p:sp>
        <p:nvSpPr>
          <p:cNvPr id="18" name="Slide Number Placeholder 3"/>
          <p:cNvSpPr txBox="1">
            <a:spLocks/>
          </p:cNvSpPr>
          <p:nvPr userDrawn="1"/>
        </p:nvSpPr>
        <p:spPr>
          <a:xfrm>
            <a:off x="8595261" y="6690512"/>
            <a:ext cx="410516" cy="138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1F27F3A-B3E9-41ED-AF8F-A365F10BB65F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pPr/>
              <a:t>‹#›</a:t>
            </a:fld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128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Seaport Industrial Image Title/Subtitle Area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0584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37563" y="70130"/>
            <a:ext cx="4628736" cy="557215"/>
          </a:xfrm>
        </p:spPr>
        <p:txBody>
          <a:bodyPr>
            <a:normAutofit/>
          </a:bodyPr>
          <a:lstStyle>
            <a:lvl1pPr algn="l">
              <a:defRPr sz="24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>
          <a:xfrm>
            <a:off x="937563" y="400040"/>
            <a:ext cx="4628736" cy="458435"/>
          </a:xfrm>
        </p:spPr>
        <p:txBody>
          <a:bodyPr anchor="ctr">
            <a:normAutofit/>
          </a:bodyPr>
          <a:lstStyle>
            <a:lvl1pPr marL="0" indent="0" algn="l">
              <a:buNone/>
              <a:defRPr sz="14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650" y="1188385"/>
            <a:ext cx="7886700" cy="475535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9" name="Group 8"/>
          <p:cNvGrpSpPr/>
          <p:nvPr userDrawn="1"/>
        </p:nvGrpSpPr>
        <p:grpSpPr>
          <a:xfrm>
            <a:off x="0" y="5544752"/>
            <a:ext cx="9144000" cy="1313248"/>
            <a:chOff x="0" y="5544752"/>
            <a:chExt cx="9144000" cy="1313248"/>
          </a:xfrm>
        </p:grpSpPr>
        <p:pic>
          <p:nvPicPr>
            <p:cNvPr id="10" name="Picture 9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494" r="1774" b="49399"/>
            <a:stretch/>
          </p:blipFill>
          <p:spPr>
            <a:xfrm>
              <a:off x="0" y="5544752"/>
              <a:ext cx="9144000" cy="1313248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3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4" t="31850" r="-1414" b="64005"/>
            <a:stretch/>
          </p:blipFill>
          <p:spPr>
            <a:xfrm>
              <a:off x="1824830" y="6615599"/>
              <a:ext cx="5236369" cy="217042"/>
            </a:xfrm>
            <a:prstGeom prst="rect">
              <a:avLst/>
            </a:prstGeom>
          </p:spPr>
        </p:pic>
      </p:grpSp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4" t="31850" r="-1414" b="64005"/>
          <a:stretch/>
        </p:blipFill>
        <p:spPr>
          <a:xfrm>
            <a:off x="1824830" y="6615599"/>
            <a:ext cx="5236369" cy="217042"/>
          </a:xfrm>
          <a:prstGeom prst="rect">
            <a:avLst/>
          </a:prstGeom>
        </p:spPr>
      </p:pic>
      <p:sp>
        <p:nvSpPr>
          <p:cNvPr id="18" name="Slide Number Placeholder 3"/>
          <p:cNvSpPr txBox="1">
            <a:spLocks/>
          </p:cNvSpPr>
          <p:nvPr userDrawn="1"/>
        </p:nvSpPr>
        <p:spPr>
          <a:xfrm>
            <a:off x="8595261" y="6690512"/>
            <a:ext cx="410516" cy="138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1F27F3A-B3E9-41ED-AF8F-A365F10BB65F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pPr/>
              <a:t>‹#›</a:t>
            </a:fld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5484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Coast Image Title/Subtitle Area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0584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026343" y="70130"/>
            <a:ext cx="5383336" cy="557215"/>
          </a:xfrm>
        </p:spPr>
        <p:txBody>
          <a:bodyPr>
            <a:normAutofit/>
          </a:bodyPr>
          <a:lstStyle>
            <a:lvl1pPr algn="l">
              <a:defRPr sz="24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>
          <a:xfrm>
            <a:off x="1026343" y="400040"/>
            <a:ext cx="5383336" cy="458435"/>
          </a:xfrm>
        </p:spPr>
        <p:txBody>
          <a:bodyPr anchor="ctr">
            <a:normAutofit/>
          </a:bodyPr>
          <a:lstStyle>
            <a:lvl1pPr marL="0" indent="0" algn="l">
              <a:buNone/>
              <a:defRPr sz="14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650" y="1188385"/>
            <a:ext cx="7886700" cy="475535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9" name="Group 8"/>
          <p:cNvGrpSpPr/>
          <p:nvPr userDrawn="1"/>
        </p:nvGrpSpPr>
        <p:grpSpPr>
          <a:xfrm>
            <a:off x="0" y="5544752"/>
            <a:ext cx="9144000" cy="1313248"/>
            <a:chOff x="0" y="5544752"/>
            <a:chExt cx="9144000" cy="1313248"/>
          </a:xfrm>
        </p:grpSpPr>
        <p:pic>
          <p:nvPicPr>
            <p:cNvPr id="10" name="Picture 9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494" r="1774" b="49399"/>
            <a:stretch/>
          </p:blipFill>
          <p:spPr>
            <a:xfrm>
              <a:off x="0" y="5544752"/>
              <a:ext cx="9144000" cy="1313248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3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4" t="31850" r="-1414" b="64005"/>
            <a:stretch/>
          </p:blipFill>
          <p:spPr>
            <a:xfrm>
              <a:off x="1824830" y="6615599"/>
              <a:ext cx="5236369" cy="217042"/>
            </a:xfrm>
            <a:prstGeom prst="rect">
              <a:avLst/>
            </a:prstGeom>
          </p:spPr>
        </p:pic>
      </p:grpSp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4" t="31850" r="-1414" b="64005"/>
          <a:stretch/>
        </p:blipFill>
        <p:spPr>
          <a:xfrm>
            <a:off x="1824830" y="6615599"/>
            <a:ext cx="5236369" cy="217042"/>
          </a:xfrm>
          <a:prstGeom prst="rect">
            <a:avLst/>
          </a:prstGeom>
        </p:spPr>
      </p:pic>
      <p:sp>
        <p:nvSpPr>
          <p:cNvPr id="18" name="Slide Number Placeholder 3"/>
          <p:cNvSpPr txBox="1">
            <a:spLocks/>
          </p:cNvSpPr>
          <p:nvPr userDrawn="1"/>
        </p:nvSpPr>
        <p:spPr>
          <a:xfrm>
            <a:off x="8595261" y="6690512"/>
            <a:ext cx="410516" cy="138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1F27F3A-B3E9-41ED-AF8F-A365F10BB65F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pPr/>
              <a:t>‹#›</a:t>
            </a:fld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13549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Aviation Image Title/Subtitle Area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0584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715623" y="70130"/>
            <a:ext cx="5605277" cy="557215"/>
          </a:xfrm>
        </p:spPr>
        <p:txBody>
          <a:bodyPr>
            <a:normAutofit/>
          </a:bodyPr>
          <a:lstStyle>
            <a:lvl1pPr algn="l">
              <a:defRPr sz="24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>
          <a:xfrm>
            <a:off x="715623" y="400040"/>
            <a:ext cx="5605277" cy="458435"/>
          </a:xfrm>
        </p:spPr>
        <p:txBody>
          <a:bodyPr anchor="ctr">
            <a:normAutofit/>
          </a:bodyPr>
          <a:lstStyle>
            <a:lvl1pPr marL="0" indent="0" algn="l">
              <a:buNone/>
              <a:defRPr sz="14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650" y="1188385"/>
            <a:ext cx="7886700" cy="475535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9" name="Group 8"/>
          <p:cNvGrpSpPr/>
          <p:nvPr userDrawn="1"/>
        </p:nvGrpSpPr>
        <p:grpSpPr>
          <a:xfrm>
            <a:off x="0" y="5544752"/>
            <a:ext cx="9144000" cy="1313248"/>
            <a:chOff x="0" y="5544752"/>
            <a:chExt cx="9144000" cy="1313248"/>
          </a:xfrm>
        </p:grpSpPr>
        <p:pic>
          <p:nvPicPr>
            <p:cNvPr id="10" name="Picture 9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494" r="1774" b="49399"/>
            <a:stretch/>
          </p:blipFill>
          <p:spPr>
            <a:xfrm>
              <a:off x="0" y="5544752"/>
              <a:ext cx="9144000" cy="1313248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3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4" t="31850" r="-1414" b="64005"/>
            <a:stretch/>
          </p:blipFill>
          <p:spPr>
            <a:xfrm>
              <a:off x="1824830" y="6615599"/>
              <a:ext cx="5236369" cy="217042"/>
            </a:xfrm>
            <a:prstGeom prst="rect">
              <a:avLst/>
            </a:prstGeom>
          </p:spPr>
        </p:pic>
      </p:grpSp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4" t="31850" r="-1414" b="64005"/>
          <a:stretch/>
        </p:blipFill>
        <p:spPr>
          <a:xfrm>
            <a:off x="1824830" y="6615599"/>
            <a:ext cx="5236369" cy="217042"/>
          </a:xfrm>
          <a:prstGeom prst="rect">
            <a:avLst/>
          </a:prstGeom>
        </p:spPr>
      </p:pic>
      <p:sp>
        <p:nvSpPr>
          <p:cNvPr id="18" name="Slide Number Placeholder 3"/>
          <p:cNvSpPr txBox="1">
            <a:spLocks/>
          </p:cNvSpPr>
          <p:nvPr userDrawn="1"/>
        </p:nvSpPr>
        <p:spPr>
          <a:xfrm>
            <a:off x="8595261" y="6690512"/>
            <a:ext cx="410516" cy="138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1F27F3A-B3E9-41ED-AF8F-A365F10BB65F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pPr/>
              <a:t>‹#›</a:t>
            </a:fld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7007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F27F3A-B3E9-41ED-AF8F-A365F10BB65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6104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79" r:id="rId10"/>
    <p:sldLayoutId id="2147483680" r:id="rId11"/>
    <p:sldLayoutId id="2147483669" r:id="rId12"/>
    <p:sldLayoutId id="2147483670" r:id="rId13"/>
    <p:sldLayoutId id="2147483671" r:id="rId14"/>
    <p:sldLayoutId id="2147483672" r:id="rId15"/>
    <p:sldLayoutId id="2147483673" r:id="rId16"/>
    <p:sldLayoutId id="2147483674" r:id="rId17"/>
    <p:sldLayoutId id="2147483681" r:id="rId18"/>
    <p:sldLayoutId id="2147483682" r:id="rId19"/>
    <p:sldLayoutId id="2147483675" r:id="rId20"/>
    <p:sldLayoutId id="2147483683" r:id="rId21"/>
    <p:sldLayoutId id="2147483684" r:id="rId22"/>
    <p:sldLayoutId id="2147483676" r:id="rId23"/>
    <p:sldLayoutId id="2147483677" r:id="rId24"/>
    <p:sldLayoutId id="2147483678" r:id="rId25"/>
    <p:sldLayoutId id="2147483685" r:id="rId26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811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8489310" y="6501400"/>
            <a:ext cx="533400" cy="365125"/>
          </a:xfrm>
          <a:prstGeom prst="rect">
            <a:avLst/>
          </a:prstGeom>
        </p:spPr>
        <p:txBody>
          <a:bodyPr anchor="ctr"/>
          <a:lstStyle>
            <a:lvl1pPr>
              <a:defRPr/>
            </a:lvl1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7F58486A-2296-4783-9DCA-5B111D528F4D}" type="slidenum">
              <a:rPr lang="en-US" sz="1000" b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="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72" r:id="rId1"/>
  </p:sldLayoutIdLst>
  <p:hf sldNum="0"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 kern="1200">
          <a:solidFill>
            <a:srgbClr val="1783EB"/>
          </a:solidFill>
          <a:latin typeface="Calibri" pitchFamily="34" charset="0"/>
          <a:ea typeface="+mj-ea"/>
          <a:cs typeface="Calibri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nstantia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nstantia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nstantia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nstantia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nstantia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nstantia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nstantia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nstantia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jhardin@nccommerce.com" TargetMode="External"/><Relationship Id="rId2" Type="http://schemas.openxmlformats.org/officeDocument/2006/relationships/hyperlink" Target="http://www.nccommerce.com/business/key-industries-north-carolina/energy/offshore-wind-industry" TargetMode="Externa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cid:2f75827a-3fb1-49d1-9584-1fbf86b9f82e@namprd09.prod.outlook.com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2955761" y="2918498"/>
            <a:ext cx="6088360" cy="713497"/>
          </a:xfrm>
        </p:spPr>
        <p:txBody>
          <a:bodyPr>
            <a:noAutofit/>
          </a:bodyPr>
          <a:lstStyle/>
          <a:p>
            <a:r>
              <a:rPr lang="en-US" sz="3200" b="1" cap="small" dirty="0"/>
              <a:t>North Carolina’s OSW Plans</a:t>
            </a:r>
            <a:endParaRPr lang="en-US" sz="3200" i="0" cap="small" dirty="0"/>
          </a:p>
        </p:txBody>
      </p:sp>
      <p:sp>
        <p:nvSpPr>
          <p:cNvPr id="5" name="Rectangle 4"/>
          <p:cNvSpPr/>
          <p:nvPr/>
        </p:nvSpPr>
        <p:spPr>
          <a:xfrm>
            <a:off x="277794" y="4014601"/>
            <a:ext cx="3611301" cy="9583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685800">
              <a:lnSpc>
                <a:spcPct val="120000"/>
              </a:lnSpc>
            </a:pPr>
            <a:r>
              <a:rPr lang="en-US" sz="1200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www.nccommerce.com/business/key-industries-north-carolina/energy/offshore-wind-industry</a:t>
            </a:r>
            <a:endParaRPr lang="en-US" sz="1200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r" defTabSz="685800">
              <a:lnSpc>
                <a:spcPct val="120000"/>
              </a:lnSpc>
            </a:pPr>
            <a:endParaRPr lang="en-US" sz="1200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r" defTabSz="685800">
              <a:lnSpc>
                <a:spcPct val="120000"/>
              </a:lnSpc>
            </a:pPr>
            <a:endParaRPr lang="en-US" sz="1200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2741292" y="2357876"/>
            <a:ext cx="6302829" cy="614779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100" cap="all" dirty="0"/>
              <a:t>Presentation to Offshore Wind Transmission, U.S.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100" cap="all" dirty="0"/>
              <a:t>4</a:t>
            </a:r>
            <a:r>
              <a:rPr lang="en-US" sz="1100" cap="all" baseline="30000" dirty="0"/>
              <a:t>th</a:t>
            </a:r>
            <a:r>
              <a:rPr lang="en-US" sz="1100" cap="all" dirty="0"/>
              <a:t> edition | virtual conference | September 23, 2020</a:t>
            </a: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2775010" y="3720994"/>
            <a:ext cx="6302829" cy="6498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all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Dr. John Hardin, executive Director | </a:t>
            </a:r>
            <a:r>
              <a:rPr kumimoji="0" lang="en-US" sz="1200" b="0" i="0" u="none" strike="noStrike" kern="1200" cap="all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3"/>
              </a:rPr>
              <a:t>jhardin@nccommerce.com</a:t>
            </a:r>
            <a:endParaRPr kumimoji="0" lang="en-US" sz="1200" b="0" i="0" u="none" strike="noStrike" kern="1200" cap="all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r" defTabSz="685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cap="all" dirty="0"/>
              <a:t>Office </a:t>
            </a:r>
            <a:r>
              <a:rPr kumimoji="0" lang="en-US" sz="1200" b="0" i="0" u="none" strike="noStrike" kern="1200" cap="all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of Science, Technology &amp; </a:t>
            </a:r>
            <a:r>
              <a:rPr kumimoji="0" lang="en-US" sz="1200" i="0" u="none" strike="noStrike" kern="1200" cap="all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Innovation (OSTI)</a:t>
            </a:r>
          </a:p>
          <a:p>
            <a:pPr marL="0" marR="0" lvl="0" indent="0" algn="r" defTabSz="685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all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North Carolina Department of Commerce</a:t>
            </a:r>
          </a:p>
        </p:txBody>
      </p:sp>
    </p:spTree>
    <p:extLst>
      <p:ext uri="{BB962C8B-B14F-4D97-AF65-F5344CB8AC3E}">
        <p14:creationId xmlns:p14="http://schemas.microsoft.com/office/powerpoint/2010/main" val="28513629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1">
            <a:extLst>
              <a:ext uri="{FF2B5EF4-FFF2-40B4-BE49-F238E27FC236}">
                <a16:creationId xmlns:a16="http://schemas.microsoft.com/office/drawing/2014/main" id="{C7BC9AD3-0CD8-2742-A7C7-6847C345A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86932"/>
            <a:ext cx="8229600" cy="811657"/>
          </a:xfrm>
        </p:spPr>
        <p:txBody>
          <a:bodyPr/>
          <a:lstStyle/>
          <a:p>
            <a:r>
              <a:rPr lang="en-US" dirty="0">
                <a:solidFill>
                  <a:srgbClr val="288DC2"/>
                </a:solidFill>
              </a:rPr>
              <a:t>NC OSW Supply Chain &amp; Infrastructure Assessments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61FEFB-2E07-F948-9057-3EA26B7C2B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63" y="2166752"/>
            <a:ext cx="4235367" cy="3044170"/>
          </a:xfrm>
          <a:prstGeom prst="rect">
            <a:avLst/>
          </a:prstGeom>
          <a:noFill/>
        </p:spPr>
      </p:pic>
      <p:sp>
        <p:nvSpPr>
          <p:cNvPr id="6" name="Content Placeholder 17">
            <a:extLst>
              <a:ext uri="{FF2B5EF4-FFF2-40B4-BE49-F238E27FC236}">
                <a16:creationId xmlns:a16="http://schemas.microsoft.com/office/drawing/2014/main" id="{DCC4F7ED-D455-684C-8F86-4448AD5B77C2}"/>
              </a:ext>
            </a:extLst>
          </p:cNvPr>
          <p:cNvSpPr txBox="1">
            <a:spLocks noChangeAspect="1"/>
          </p:cNvSpPr>
          <p:nvPr/>
        </p:nvSpPr>
        <p:spPr bwMode="auto">
          <a:xfrm>
            <a:off x="440806" y="5550765"/>
            <a:ext cx="8147610" cy="307777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vert="horz" wrap="square" lIns="108000" tIns="36000" rIns="91440" bIns="7200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>
              <a:defRPr/>
            </a:lvl1pPr>
            <a:lvl2pPr marL="285750" lvl="1" indent="-285750" defTabSz="900113" fontAlgn="base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0">
                <a:solidFill>
                  <a:srgbClr val="000000"/>
                </a:solidFill>
                <a:cs typeface="Arial" pitchFamily="34" charset="0"/>
              </a:defRPr>
            </a:lvl2pPr>
          </a:lstStyle>
          <a:p>
            <a:pPr marL="0" lvl="1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Reports and recommendations scheduled for end of December 2020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C4C6D9E-52C5-DA48-AF31-34DD357C2C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4621" y="2270927"/>
            <a:ext cx="4774683" cy="2798539"/>
          </a:xfrm>
          <a:prstGeom prst="rect">
            <a:avLst/>
          </a:prstGeom>
        </p:spPr>
      </p:pic>
      <p:sp>
        <p:nvSpPr>
          <p:cNvPr id="3" name="Content Placeholder 17">
            <a:extLst>
              <a:ext uri="{FF2B5EF4-FFF2-40B4-BE49-F238E27FC236}">
                <a16:creationId xmlns:a16="http://schemas.microsoft.com/office/drawing/2014/main" id="{AD2341F7-3356-4E5F-B8B5-A3E02580AEBC}"/>
              </a:ext>
            </a:extLst>
          </p:cNvPr>
          <p:cNvSpPr txBox="1">
            <a:spLocks noChangeAspect="1"/>
          </p:cNvSpPr>
          <p:nvPr/>
        </p:nvSpPr>
        <p:spPr bwMode="auto">
          <a:xfrm>
            <a:off x="4611390" y="1813584"/>
            <a:ext cx="4075410" cy="406127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vert="horz" wrap="square" lIns="108000" tIns="36000" rIns="91440" bIns="7200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>
              <a:defRPr/>
            </a:lvl1pPr>
            <a:lvl2pPr marL="285750" lvl="1" indent="-285750" defTabSz="900113" fontAlgn="base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0">
                <a:solidFill>
                  <a:srgbClr val="000000"/>
                </a:solidFill>
                <a:cs typeface="Arial" pitchFamily="34" charset="0"/>
              </a:defRPr>
            </a:lvl2pPr>
          </a:lstStyle>
          <a:p>
            <a:pPr marL="0" lvl="1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Port of Morehead City, NC</a:t>
            </a:r>
          </a:p>
        </p:txBody>
      </p:sp>
      <p:sp>
        <p:nvSpPr>
          <p:cNvPr id="4" name="Content Placeholder 17">
            <a:extLst>
              <a:ext uri="{FF2B5EF4-FFF2-40B4-BE49-F238E27FC236}">
                <a16:creationId xmlns:a16="http://schemas.microsoft.com/office/drawing/2014/main" id="{5D787349-DFE0-4B45-AE32-BF65A811CA02}"/>
              </a:ext>
            </a:extLst>
          </p:cNvPr>
          <p:cNvSpPr txBox="1">
            <a:spLocks noChangeAspect="1"/>
          </p:cNvSpPr>
          <p:nvPr/>
        </p:nvSpPr>
        <p:spPr bwMode="auto">
          <a:xfrm>
            <a:off x="173541" y="1793920"/>
            <a:ext cx="4075410" cy="406127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vert="horz" wrap="square" lIns="108000" tIns="36000" rIns="91440" bIns="7200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>
              <a:defRPr/>
            </a:lvl1pPr>
            <a:lvl2pPr marL="285750" lvl="1" indent="-285750" defTabSz="900113" fontAlgn="base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0">
                <a:solidFill>
                  <a:srgbClr val="000000"/>
                </a:solidFill>
                <a:cs typeface="Arial" pitchFamily="34" charset="0"/>
              </a:defRPr>
            </a:lvl2pPr>
          </a:lstStyle>
          <a:p>
            <a:pPr marL="0" lvl="1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Project Outline</a:t>
            </a:r>
          </a:p>
        </p:txBody>
      </p:sp>
    </p:spTree>
    <p:extLst>
      <p:ext uri="{BB962C8B-B14F-4D97-AF65-F5344CB8AC3E}">
        <p14:creationId xmlns:p14="http://schemas.microsoft.com/office/powerpoint/2010/main" val="14892273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1">
            <a:extLst>
              <a:ext uri="{FF2B5EF4-FFF2-40B4-BE49-F238E27FC236}">
                <a16:creationId xmlns:a16="http://schemas.microsoft.com/office/drawing/2014/main" id="{C7BC9AD3-0CD8-2742-A7C7-6847C345A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60797"/>
            <a:ext cx="8229600" cy="811657"/>
          </a:xfrm>
        </p:spPr>
        <p:txBody>
          <a:bodyPr/>
          <a:lstStyle/>
          <a:p>
            <a:r>
              <a:rPr lang="en-US" dirty="0">
                <a:solidFill>
                  <a:srgbClr val="288DC2"/>
                </a:solidFill>
              </a:rPr>
              <a:t>Transmission</a:t>
            </a:r>
          </a:p>
        </p:txBody>
      </p:sp>
      <p:sp>
        <p:nvSpPr>
          <p:cNvPr id="6" name="Content Placeholder 17">
            <a:extLst>
              <a:ext uri="{FF2B5EF4-FFF2-40B4-BE49-F238E27FC236}">
                <a16:creationId xmlns:a16="http://schemas.microsoft.com/office/drawing/2014/main" id="{DCC4F7ED-D455-684C-8F86-4448AD5B77C2}"/>
              </a:ext>
            </a:extLst>
          </p:cNvPr>
          <p:cNvSpPr txBox="1">
            <a:spLocks noChangeAspect="1"/>
          </p:cNvSpPr>
          <p:nvPr/>
        </p:nvSpPr>
        <p:spPr bwMode="auto">
          <a:xfrm>
            <a:off x="356823" y="1081552"/>
            <a:ext cx="8372168" cy="3991896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vert="horz" wrap="square" lIns="108000" tIns="36000" rIns="91440" bIns="7200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>
              <a:defRPr/>
            </a:lvl1pPr>
            <a:lvl2pPr marL="285750" lvl="1" indent="-285750" defTabSz="900113" fontAlgn="base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0">
                <a:solidFill>
                  <a:srgbClr val="000000"/>
                </a:solidFill>
                <a:cs typeface="Arial" pitchFamily="34" charset="0"/>
              </a:defRPr>
            </a:lvl2pPr>
          </a:lstStyle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NC OSW assessment will map electricity transmission lines and locations of offshore wind farms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NC Transmission Planning Collaborative—a joint planning effort between Duke Energy, ElectriCities, &amp; NC Electric Membership Corporation—conducted OSW integration study in 2012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Southeastern Wind Coalition recently made request to update study</a:t>
            </a:r>
          </a:p>
          <a:p>
            <a:pPr marL="285750" lvl="2">
              <a:spcAft>
                <a:spcPts val="1200"/>
              </a:spcAft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(which is underway now) 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Asked to identify:</a:t>
            </a:r>
          </a:p>
          <a:p>
            <a:pPr marL="796925" lvl="2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least-cost interconnection points along the coast</a:t>
            </a:r>
          </a:p>
          <a:p>
            <a:pPr marL="796925" lvl="2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those substations' existing capability is for added generation with minimal upgrades</a:t>
            </a:r>
          </a:p>
          <a:p>
            <a:pPr marL="796925" lvl="2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"break points" would be in investment going up to 5,000 MW per interconnection point, totaling 15,000 MW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Should be completed &amp; published by early 2021</a:t>
            </a:r>
            <a:endParaRPr lang="en-GB" sz="20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2373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bldLvl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08549" y="980555"/>
            <a:ext cx="873492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OSW development provides an opportunity for hundreds of millions of dollars in </a:t>
            </a:r>
            <a:r>
              <a:rPr lang="en-US" sz="2800" b="1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economic development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&amp; thousands of </a:t>
            </a:r>
            <a:r>
              <a:rPr lang="en-US" sz="2800" b="1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new jobs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North Carolina (NC), as well a significant increase in </a:t>
            </a:r>
            <a:r>
              <a:rPr lang="en-US" sz="2800" b="1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renewable energy generation</a:t>
            </a: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4323"/>
            <a:ext cx="8229600" cy="811657"/>
          </a:xfrm>
        </p:spPr>
        <p:txBody>
          <a:bodyPr/>
          <a:lstStyle/>
          <a:p>
            <a:r>
              <a:rPr lang="en-US" dirty="0">
                <a:solidFill>
                  <a:srgbClr val="288DC2"/>
                </a:solidFill>
              </a:rPr>
              <a:t>An Opportunity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F4BD4B-BBE3-4234-A016-822F7C0B5F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032" y="3095509"/>
            <a:ext cx="9156031" cy="37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3408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68968" y="947400"/>
            <a:ext cx="3777916" cy="541984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3000"/>
              </a:spcAft>
            </a:pP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October 2018: Governor Cooper announced </a:t>
            </a:r>
            <a:r>
              <a:rPr lang="en-US" sz="22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Executive Order 80: North Carolina’s Commitment to Address Climate Change &amp; Transition to a Clean Energy Economy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Under EO 80, NC Department of Environmental Quality developed &amp; released</a:t>
            </a:r>
          </a:p>
          <a:p>
            <a:pPr>
              <a:spcAft>
                <a:spcPts val="1200"/>
              </a:spcAft>
            </a:pPr>
            <a:r>
              <a:rPr lang="en-US" sz="22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NC Clean Energy Plan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—</a:t>
            </a:r>
          </a:p>
          <a:p>
            <a:pPr>
              <a:spcAft>
                <a:spcPts val="1800"/>
              </a:spcAft>
            </a:pP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Includes recommendations supporting an effort with regional states to </a:t>
            </a:r>
            <a:r>
              <a:rPr lang="en-US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develop robust offshore wind industry &amp; energy market</a:t>
            </a:r>
            <a:endParaRPr lang="en-US" sz="2200" b="1" i="1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ea typeface="Times New Roman" charset="0"/>
              <a:cs typeface="Calibr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0468"/>
            <a:ext cx="8229600" cy="811657"/>
          </a:xfrm>
        </p:spPr>
        <p:txBody>
          <a:bodyPr/>
          <a:lstStyle/>
          <a:p>
            <a:r>
              <a:rPr lang="en-US" dirty="0">
                <a:solidFill>
                  <a:srgbClr val="288DC2"/>
                </a:solidFill>
              </a:rPr>
              <a:t>Executive Order 80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CB3C27-6C07-434D-8031-06C11F57E2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5117" y="1097060"/>
            <a:ext cx="4035353" cy="5247591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ACA88A8-2FD3-DA4B-85B4-BD2887DC174F}"/>
              </a:ext>
            </a:extLst>
          </p:cNvPr>
          <p:cNvCxnSpPr/>
          <p:nvPr/>
        </p:nvCxnSpPr>
        <p:spPr>
          <a:xfrm>
            <a:off x="457200" y="3194120"/>
            <a:ext cx="3547641" cy="0"/>
          </a:xfrm>
          <a:prstGeom prst="line">
            <a:avLst/>
          </a:prstGeom>
          <a:ln>
            <a:solidFill>
              <a:srgbClr val="288DC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3514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>
            <a:extLst>
              <a:ext uri="{FF2B5EF4-FFF2-40B4-BE49-F238E27FC236}">
                <a16:creationId xmlns:a16="http://schemas.microsoft.com/office/drawing/2014/main" id="{8B742CC5-3BD9-4FA1-9AB0-49382B5944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1" r="6106"/>
          <a:stretch>
            <a:fillRect/>
          </a:stretch>
        </p:blipFill>
        <p:spPr bwMode="auto">
          <a:xfrm>
            <a:off x="2658625" y="714721"/>
            <a:ext cx="6491673" cy="5430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A07FCE4-99C1-4153-ACE5-A6C187008711}"/>
              </a:ext>
            </a:extLst>
          </p:cNvPr>
          <p:cNvSpPr txBox="1"/>
          <p:nvPr/>
        </p:nvSpPr>
        <p:spPr>
          <a:xfrm>
            <a:off x="29664" y="1037240"/>
            <a:ext cx="2597093" cy="416790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000" b="1" dirty="0">
                <a:solidFill>
                  <a:srgbClr val="288DC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Multistate Learning</a:t>
            </a:r>
          </a:p>
          <a:p>
            <a:pPr algn="ctr"/>
            <a:r>
              <a:rPr lang="en-US" sz="4000" b="1" dirty="0">
                <a:solidFill>
                  <a:srgbClr val="288DC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Benefit </a:t>
            </a:r>
          </a:p>
          <a:p>
            <a:pPr algn="ctr"/>
            <a:r>
              <a:rPr lang="en-US" sz="4000" b="1" dirty="0">
                <a:solidFill>
                  <a:srgbClr val="288DC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our Region</a:t>
            </a:r>
          </a:p>
          <a:p>
            <a:pPr algn="ctr"/>
            <a:endParaRPr lang="en-US" sz="22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Fife, Scotland</a:t>
            </a:r>
          </a:p>
          <a:p>
            <a:pPr algn="ctr"/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March 5, 2020</a:t>
            </a:r>
          </a:p>
          <a:p>
            <a:pPr algn="ctr"/>
            <a:endParaRPr lang="en-US" sz="22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2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Focus on floating offshore wind</a:t>
            </a:r>
          </a:p>
          <a:p>
            <a:pPr algn="ctr">
              <a:spcAft>
                <a:spcPts val="1800"/>
              </a:spcAft>
            </a:pPr>
            <a:endParaRPr lang="en-US" i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260654FB-8F08-495C-8A01-497C5AD87A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94B9F9-ED2B-4394-9E13-95DF6AC22E3A}"/>
              </a:ext>
            </a:extLst>
          </p:cNvPr>
          <p:cNvSpPr txBox="1"/>
          <p:nvPr/>
        </p:nvSpPr>
        <p:spPr>
          <a:xfrm>
            <a:off x="6065251" y="1669502"/>
            <a:ext cx="9063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Virginia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6D123A0-81B1-46C0-A21B-EC609ABF2EFE}"/>
              </a:ext>
            </a:extLst>
          </p:cNvPr>
          <p:cNvSpPr txBox="1"/>
          <p:nvPr/>
        </p:nvSpPr>
        <p:spPr>
          <a:xfrm>
            <a:off x="4958446" y="1531003"/>
            <a:ext cx="986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North Carolina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2659CA4-9FB2-482F-837D-DE200B28026C}"/>
              </a:ext>
            </a:extLst>
          </p:cNvPr>
          <p:cNvSpPr txBox="1"/>
          <p:nvPr/>
        </p:nvSpPr>
        <p:spPr>
          <a:xfrm>
            <a:off x="7163122" y="1531003"/>
            <a:ext cx="986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North Carolina</a:t>
            </a:r>
          </a:p>
        </p:txBody>
      </p:sp>
    </p:spTree>
    <p:extLst>
      <p:ext uri="{BB962C8B-B14F-4D97-AF65-F5344CB8AC3E}">
        <p14:creationId xmlns:p14="http://schemas.microsoft.com/office/powerpoint/2010/main" val="7093479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261" y="98337"/>
            <a:ext cx="8593494" cy="811657"/>
          </a:xfrm>
        </p:spPr>
        <p:txBody>
          <a:bodyPr/>
          <a:lstStyle/>
          <a:p>
            <a:r>
              <a:rPr lang="en-US" dirty="0">
                <a:solidFill>
                  <a:srgbClr val="288DC2"/>
                </a:solidFill>
              </a:rPr>
              <a:t>Offshore Wind Potential </a:t>
            </a:r>
            <a:r>
              <a:rPr lang="en-US" sz="3600" dirty="0">
                <a:solidFill>
                  <a:srgbClr val="288DC2"/>
                </a:solidFill>
              </a:rPr>
              <a:t>(Gigawatts)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D542B8-3D9E-45D7-BE9A-CB7234B585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594"/>
          <a:stretch/>
        </p:blipFill>
        <p:spPr>
          <a:xfrm>
            <a:off x="233272" y="837161"/>
            <a:ext cx="8629139" cy="586651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A15C685-FADA-493C-9E84-F0A0B93CE4F2}"/>
              </a:ext>
            </a:extLst>
          </p:cNvPr>
          <p:cNvSpPr/>
          <p:nvPr/>
        </p:nvSpPr>
        <p:spPr>
          <a:xfrm>
            <a:off x="5675351" y="6032414"/>
            <a:ext cx="3017520" cy="274320"/>
          </a:xfrm>
          <a:prstGeom prst="rect">
            <a:avLst/>
          </a:prstGeom>
          <a:solidFill>
            <a:srgbClr val="FFFF00">
              <a:alpha val="20000"/>
            </a:srgbClr>
          </a:solidFill>
          <a:ln>
            <a:solidFill>
              <a:srgbClr val="288D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AA49A70-2ED7-42F8-8B21-D32AA9F2C9D8}"/>
              </a:ext>
            </a:extLst>
          </p:cNvPr>
          <p:cNvSpPr/>
          <p:nvPr/>
        </p:nvSpPr>
        <p:spPr>
          <a:xfrm>
            <a:off x="304799" y="6341555"/>
            <a:ext cx="7508111" cy="298837"/>
          </a:xfrm>
          <a:prstGeom prst="rect">
            <a:avLst/>
          </a:prstGeom>
          <a:solidFill>
            <a:srgbClr val="FFFF00">
              <a:alpha val="20000"/>
            </a:srgbClr>
          </a:solidFill>
          <a:ln>
            <a:solidFill>
              <a:srgbClr val="288D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9BAC60-419C-2A4D-81DF-F330DDAAEF44}"/>
              </a:ext>
            </a:extLst>
          </p:cNvPr>
          <p:cNvSpPr txBox="1"/>
          <p:nvPr/>
        </p:nvSpPr>
        <p:spPr>
          <a:xfrm>
            <a:off x="6493397" y="1354238"/>
            <a:ext cx="16088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Water Depth</a:t>
            </a:r>
          </a:p>
        </p:txBody>
      </p:sp>
    </p:spTree>
    <p:extLst>
      <p:ext uri="{BB962C8B-B14F-4D97-AF65-F5344CB8AC3E}">
        <p14:creationId xmlns:p14="http://schemas.microsoft.com/office/powerpoint/2010/main" val="6516609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321FF3-F019-DF42-BCDD-E3BFBB0967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3" y="0"/>
            <a:ext cx="87917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7194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50F6949-8B95-754E-AC19-44989A07BD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51"/>
            <a:ext cx="9144000" cy="6595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1829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6932"/>
            <a:ext cx="8229600" cy="811657"/>
          </a:xfrm>
        </p:spPr>
        <p:txBody>
          <a:bodyPr/>
          <a:lstStyle/>
          <a:p>
            <a:r>
              <a:rPr lang="en-US" dirty="0">
                <a:solidFill>
                  <a:srgbClr val="288DC2"/>
                </a:solidFill>
              </a:rPr>
              <a:t>NC State Leadership, Coordination</a:t>
            </a:r>
            <a:br>
              <a:rPr lang="en-US" dirty="0">
                <a:solidFill>
                  <a:srgbClr val="288DC2"/>
                </a:solidFill>
              </a:rPr>
            </a:br>
            <a:r>
              <a:rPr lang="en-US" dirty="0">
                <a:solidFill>
                  <a:srgbClr val="288DC2"/>
                </a:solidFill>
              </a:rPr>
              <a:t>&amp; Public Representatives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468D7B5-4793-4958-BE8D-2E87E7BB77D2}"/>
              </a:ext>
            </a:extLst>
          </p:cNvPr>
          <p:cNvGrpSpPr/>
          <p:nvPr/>
        </p:nvGrpSpPr>
        <p:grpSpPr>
          <a:xfrm>
            <a:off x="633664" y="1868906"/>
            <a:ext cx="2342147" cy="4590288"/>
            <a:chOff x="601580" y="1868906"/>
            <a:chExt cx="2342147" cy="4590288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CBA6D89-F333-4B9C-BF53-433C3FDF441D}"/>
                </a:ext>
              </a:extLst>
            </p:cNvPr>
            <p:cNvSpPr txBox="1"/>
            <p:nvPr/>
          </p:nvSpPr>
          <p:spPr>
            <a:xfrm>
              <a:off x="601580" y="1868906"/>
              <a:ext cx="2342147" cy="4590288"/>
            </a:xfrm>
            <a:prstGeom prst="rect">
              <a:avLst/>
            </a:prstGeom>
            <a:solidFill>
              <a:srgbClr val="288DC2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2400"/>
                </a:spcAft>
              </a:pPr>
              <a:r>
                <a:rPr lang="en-US" sz="28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Dept. of Environmental Quality</a:t>
              </a:r>
              <a:endParaRPr lang="en-US" sz="28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en-US" b="1" i="1" dirty="0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Policy Analysis, Engagement with Energy Providers &amp; Federal Agencies</a:t>
              </a:r>
            </a:p>
            <a:p>
              <a:pPr algn="ctr"/>
              <a:endParaRPr lang="en-US" b="1" i="1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b="1" i="1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b="1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b="1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en-US" dirty="0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Jennifer Mundt, Senior Policy Advisor</a:t>
              </a: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43A05C3-822B-4AD6-81FA-C50B190751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1051" r="16580"/>
            <a:stretch/>
          </p:blipFill>
          <p:spPr>
            <a:xfrm>
              <a:off x="1259305" y="4671555"/>
              <a:ext cx="1066800" cy="981276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197045E-3E55-4950-BAB7-25FB5A239047}"/>
              </a:ext>
            </a:extLst>
          </p:cNvPr>
          <p:cNvGrpSpPr/>
          <p:nvPr/>
        </p:nvGrpSpPr>
        <p:grpSpPr>
          <a:xfrm>
            <a:off x="6063918" y="1868906"/>
            <a:ext cx="2342147" cy="4585871"/>
            <a:chOff x="6031834" y="1868906"/>
            <a:chExt cx="2342147" cy="4585871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F61CB46-F450-4516-A4F7-BA31EAF141FE}"/>
                </a:ext>
              </a:extLst>
            </p:cNvPr>
            <p:cNvSpPr txBox="1"/>
            <p:nvPr/>
          </p:nvSpPr>
          <p:spPr>
            <a:xfrm>
              <a:off x="6031834" y="1868906"/>
              <a:ext cx="2342147" cy="4585871"/>
            </a:xfrm>
            <a:prstGeom prst="rect">
              <a:avLst/>
            </a:prstGeom>
            <a:solidFill>
              <a:srgbClr val="288DC2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2400"/>
                </a:spcAft>
              </a:pPr>
              <a:r>
                <a:rPr lang="en-US" sz="28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Dept. of Commerce</a:t>
              </a:r>
              <a:endParaRPr lang="en-US" sz="28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en-US" b="1" i="1" dirty="0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Supply Chain, Infrastructure, &amp; Economic Impacts Analysis, Engagement with Public &amp; Communities</a:t>
              </a:r>
            </a:p>
            <a:p>
              <a:pPr algn="ctr"/>
              <a:endParaRPr lang="en-US" b="1" i="1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b="1" i="1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b="1" i="1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b="1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en-US" dirty="0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John Hardin, Executive Director, OSTI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F8DCD0B-BA7F-4EFB-A1C0-088BB77D19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8241" t="5582" r="7501" b="32428"/>
            <a:stretch/>
          </p:blipFill>
          <p:spPr>
            <a:xfrm>
              <a:off x="6681537" y="4772525"/>
              <a:ext cx="1063907" cy="978408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3351335-B292-4194-B961-B4994524BE02}"/>
              </a:ext>
            </a:extLst>
          </p:cNvPr>
          <p:cNvGrpSpPr/>
          <p:nvPr/>
        </p:nvGrpSpPr>
        <p:grpSpPr>
          <a:xfrm>
            <a:off x="3304675" y="1625507"/>
            <a:ext cx="2377440" cy="4231928"/>
            <a:chOff x="3272591" y="1625507"/>
            <a:chExt cx="2377440" cy="4231928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FA3FA83-DB28-41EF-A18F-7C2FC0FEECB8}"/>
                </a:ext>
              </a:extLst>
            </p:cNvPr>
            <p:cNvSpPr txBox="1"/>
            <p:nvPr/>
          </p:nvSpPr>
          <p:spPr>
            <a:xfrm>
              <a:off x="3272591" y="1625507"/>
              <a:ext cx="2377440" cy="4231928"/>
            </a:xfrm>
            <a:prstGeom prst="rect">
              <a:avLst/>
            </a:prstGeom>
            <a:solidFill>
              <a:srgbClr val="288DC2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2400"/>
                </a:spcAft>
              </a:pP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Governor’s Office</a:t>
              </a:r>
              <a:endParaRPr lang="en-US" sz="28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en-US" b="1" i="1" dirty="0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Overall Leadership &amp; Coordination</a:t>
              </a:r>
            </a:p>
            <a:p>
              <a:pPr algn="ctr"/>
              <a:endParaRPr lang="en-US" b="1" i="1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b="1" i="1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b="1" i="1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b="1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>
                <a:spcBef>
                  <a:spcPts val="600"/>
                </a:spcBef>
              </a:pPr>
              <a:r>
                <a:rPr lang="en-US" dirty="0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Jeremy Tarr, Senior Advisor for Climate Change Policy</a:t>
              </a:r>
            </a:p>
            <a:p>
              <a:pPr algn="ctr"/>
              <a:endParaRPr lang="en-US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DE56315-9D09-460D-BF73-27B2EC9136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303" t="5168"/>
            <a:stretch/>
          </p:blipFill>
          <p:spPr>
            <a:xfrm>
              <a:off x="3954379" y="3561344"/>
              <a:ext cx="1004396" cy="10058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1548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1">
            <a:extLst>
              <a:ext uri="{FF2B5EF4-FFF2-40B4-BE49-F238E27FC236}">
                <a16:creationId xmlns:a16="http://schemas.microsoft.com/office/drawing/2014/main" id="{C7BC9AD3-0CD8-2742-A7C7-6847C345A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86932"/>
            <a:ext cx="8229600" cy="811657"/>
          </a:xfrm>
        </p:spPr>
        <p:txBody>
          <a:bodyPr/>
          <a:lstStyle/>
          <a:p>
            <a:r>
              <a:rPr lang="en-US" dirty="0">
                <a:solidFill>
                  <a:srgbClr val="288DC2"/>
                </a:solidFill>
              </a:rPr>
              <a:t>NC OSW Supply Chain &amp; Infrastructure Assessments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D1664DA-CBC2-9341-8E82-EF07343E133F}"/>
              </a:ext>
            </a:extLst>
          </p:cNvPr>
          <p:cNvSpPr/>
          <p:nvPr/>
        </p:nvSpPr>
        <p:spPr>
          <a:xfrm>
            <a:off x="167890" y="4230695"/>
            <a:ext cx="8808219" cy="2446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8275" indent="-168275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Launched August 2020</a:t>
            </a:r>
          </a:p>
          <a:p>
            <a:pPr marL="168275" indent="-168275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Determine how NC can successfully position itself to compete in OSW</a:t>
            </a:r>
          </a:p>
          <a:p>
            <a:pPr marL="168275" indent="-168275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Understand nature of existing NC businesses &amp; orgs that can support OSW industry</a:t>
            </a:r>
          </a:p>
          <a:p>
            <a:pPr marL="168275" indent="-168275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Signal to OSW developers and OEMs NC’s commitment to this significant, growing industry</a:t>
            </a:r>
          </a:p>
          <a:p>
            <a:pPr marL="168275" indent="-168275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Identify strengths, gaps &amp; opportunities NC can pursue to maximize the potential of OSW 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863A65F-AEBF-4012-8C9E-73287C607AE6}"/>
              </a:ext>
            </a:extLst>
          </p:cNvPr>
          <p:cNvGrpSpPr/>
          <p:nvPr/>
        </p:nvGrpSpPr>
        <p:grpSpPr>
          <a:xfrm>
            <a:off x="153838" y="1455175"/>
            <a:ext cx="8750230" cy="2653839"/>
            <a:chOff x="153838" y="1455175"/>
            <a:chExt cx="8750230" cy="2653839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1185C448-4B02-654F-AF94-5624FA6407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3838" y="1546900"/>
              <a:ext cx="8750230" cy="2562114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837AD3F1-88BE-4896-8194-72F086A0FA12}"/>
                </a:ext>
              </a:extLst>
            </p:cNvPr>
            <p:cNvSpPr/>
            <p:nvPr/>
          </p:nvSpPr>
          <p:spPr>
            <a:xfrm>
              <a:off x="5299587" y="1455175"/>
              <a:ext cx="3594649" cy="11208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628258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uiExpand="1" build="p"/>
    </p:bldLst>
  </p:timing>
</p:sld>
</file>

<file path=ppt/theme/theme1.xml><?xml version="1.0" encoding="utf-8"?>
<a:theme xmlns:a="http://schemas.openxmlformats.org/drawingml/2006/main" name="2_Office Theme">
  <a:themeElements>
    <a:clrScheme name="NC Brand PPT 04.23.15">
      <a:dk1>
        <a:sysClr val="windowText" lastClr="000000"/>
      </a:dk1>
      <a:lt1>
        <a:srgbClr val="FFFFFF"/>
      </a:lt1>
      <a:dk2>
        <a:srgbClr val="1F497D"/>
      </a:dk2>
      <a:lt2>
        <a:srgbClr val="EEECE1"/>
      </a:lt2>
      <a:accent1>
        <a:srgbClr val="7F9E3F"/>
      </a:accent1>
      <a:accent2>
        <a:srgbClr val="52849C"/>
      </a:accent2>
      <a:accent3>
        <a:srgbClr val="1F497D"/>
      </a:accent3>
      <a:accent4>
        <a:srgbClr val="71C9C5"/>
      </a:accent4>
      <a:accent5>
        <a:srgbClr val="6D2E75"/>
      </a:accent5>
      <a:accent6>
        <a:srgbClr val="F6D888"/>
      </a:accent6>
      <a:hlink>
        <a:srgbClr val="52849C"/>
      </a:hlink>
      <a:folHlink>
        <a:srgbClr val="52849C"/>
      </a:folHlink>
    </a:clrScheme>
    <a:fontScheme name="TNR/Arial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NCBST_PPT_Template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032BDCD57053C4FBE161C23745AE860" ma:contentTypeVersion="14" ma:contentTypeDescription="Create a new document." ma:contentTypeScope="" ma:versionID="c1a1c0c8645b048d883f54d9fc7490a2">
  <xsd:schema xmlns:xsd="http://www.w3.org/2001/XMLSchema" xmlns:xs="http://www.w3.org/2001/XMLSchema" xmlns:p="http://schemas.microsoft.com/office/2006/metadata/properties" xmlns:ns1="http://schemas.microsoft.com/sharepoint/v3" xmlns:ns2="42dc7104-cf23-4c8d-80e3-6fad0bfaa29b" xmlns:ns3="dc283c08-c0d5-43da-b9cb-2416a30c8f2d" targetNamespace="http://schemas.microsoft.com/office/2006/metadata/properties" ma:root="true" ma:fieldsID="a64f74f7f5d54546be4a0efcd836934f" ns1:_="" ns2:_="" ns3:_="">
    <xsd:import namespace="http://schemas.microsoft.com/sharepoint/v3"/>
    <xsd:import namespace="42dc7104-cf23-4c8d-80e3-6fad0bfaa29b"/>
    <xsd:import namespace="dc283c08-c0d5-43da-b9cb-2416a30c8f2d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1:_ip_UnifiedCompliancePolicyProperties" minOccurs="0"/>
                <xsd:element ref="ns1:_ip_UnifiedCompliancePolicyUIActio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3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4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2dc7104-cf23-4c8d-80e3-6fad0bfaa29b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c283c08-c0d5-43da-b9cb-2416a30c8f2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Date" ma:index="20" nillable="true" ma:displayName="Date" ma:format="DateOnly" ma:internalName="Dat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Date xmlns="dc283c08-c0d5-43da-b9cb-2416a30c8f2d" xsi:nil="true"/>
  </documentManagement>
</p:properties>
</file>

<file path=customXml/itemProps1.xml><?xml version="1.0" encoding="utf-8"?>
<ds:datastoreItem xmlns:ds="http://schemas.openxmlformats.org/officeDocument/2006/customXml" ds:itemID="{48C8F149-275F-4B37-BAC2-D6AFB120756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42dc7104-cf23-4c8d-80e3-6fad0bfaa29b"/>
    <ds:schemaRef ds:uri="dc283c08-c0d5-43da-b9cb-2416a30c8f2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BC06FD6-A5E9-4386-8025-A505C6FEA1C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E284DEE-7B91-4A19-ACB8-9D6EA8FBBD84}">
  <ds:schemaRefs>
    <ds:schemaRef ds:uri="http://schemas.microsoft.com/sharepoint/v3"/>
    <ds:schemaRef ds:uri="http://schemas.microsoft.com/office/2006/metadata/properties"/>
    <ds:schemaRef ds:uri="http://purl.org/dc/elements/1.1/"/>
    <ds:schemaRef ds:uri="http://schemas.openxmlformats.org/package/2006/metadata/core-properties"/>
    <ds:schemaRef ds:uri="http://purl.org/dc/terms/"/>
    <ds:schemaRef ds:uri="42dc7104-cf23-4c8d-80e3-6fad0bfaa29b"/>
    <ds:schemaRef ds:uri="http://www.w3.org/XML/1998/namespace"/>
    <ds:schemaRef ds:uri="http://schemas.microsoft.com/office/2006/documentManagement/types"/>
    <ds:schemaRef ds:uri="http://purl.org/dc/dcmitype/"/>
    <ds:schemaRef ds:uri="http://schemas.microsoft.com/office/infopath/2007/PartnerControls"/>
    <ds:schemaRef ds:uri="dc283c08-c0d5-43da-b9cb-2416a30c8f2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3369</TotalTime>
  <Words>461</Words>
  <Application>Microsoft Macintosh PowerPoint</Application>
  <PresentationFormat>On-screen Show (4:3)</PresentationFormat>
  <Paragraphs>69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Arial</vt:lpstr>
      <vt:lpstr>Calibri</vt:lpstr>
      <vt:lpstr>Calibri Light</vt:lpstr>
      <vt:lpstr>Constantia</vt:lpstr>
      <vt:lpstr>Times New Roman</vt:lpstr>
      <vt:lpstr>2_Office Theme</vt:lpstr>
      <vt:lpstr>NCBST_PPT_Template</vt:lpstr>
      <vt:lpstr>North Carolina’s OSW Plans</vt:lpstr>
      <vt:lpstr>An Opportunity</vt:lpstr>
      <vt:lpstr>Executive Order 80</vt:lpstr>
      <vt:lpstr>PowerPoint Presentation</vt:lpstr>
      <vt:lpstr>Offshore Wind Potential (Gigawatts)</vt:lpstr>
      <vt:lpstr>PowerPoint Presentation</vt:lpstr>
      <vt:lpstr>PowerPoint Presentation</vt:lpstr>
      <vt:lpstr>NC State Leadership, Coordination &amp; Public Representatives</vt:lpstr>
      <vt:lpstr>NC OSW Supply Chain &amp; Infrastructure Assessments</vt:lpstr>
      <vt:lpstr>NC OSW Supply Chain &amp; Infrastructure Assessments</vt:lpstr>
      <vt:lpstr>Transmission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Taryn Dietrich</dc:creator>
  <cp:lastModifiedBy>John Hardin</cp:lastModifiedBy>
  <cp:revision>329</cp:revision>
  <cp:lastPrinted>2017-03-08T14:52:52Z</cp:lastPrinted>
  <dcterms:created xsi:type="dcterms:W3CDTF">2015-07-07T20:02:11Z</dcterms:created>
  <dcterms:modified xsi:type="dcterms:W3CDTF">2020-09-21T15:03:18Z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r8>100</vt:r8>
  </property>
  <property fmtid="{D5CDD505-2E9C-101B-9397-08002B2CF9AE}" pid="3" name="ContentTypeId">
    <vt:lpwstr>0x0101009032BDCD57053C4FBE161C23745AE860</vt:lpwstr>
  </property>
</Properties>
</file>