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8"/>
  </p:notesMasterIdLst>
  <p:handoutMasterIdLst>
    <p:handoutMasterId r:id="rId29"/>
  </p:handoutMasterIdLst>
  <p:sldIdLst>
    <p:sldId id="527" r:id="rId2"/>
    <p:sldId id="604" r:id="rId3"/>
    <p:sldId id="648" r:id="rId4"/>
    <p:sldId id="605" r:id="rId5"/>
    <p:sldId id="653" r:id="rId6"/>
    <p:sldId id="796" r:id="rId7"/>
    <p:sldId id="701" r:id="rId8"/>
    <p:sldId id="702" r:id="rId9"/>
    <p:sldId id="799" r:id="rId10"/>
    <p:sldId id="624" r:id="rId11"/>
    <p:sldId id="757" r:id="rId12"/>
    <p:sldId id="758" r:id="rId13"/>
    <p:sldId id="791" r:id="rId14"/>
    <p:sldId id="760" r:id="rId15"/>
    <p:sldId id="792" r:id="rId16"/>
    <p:sldId id="793" r:id="rId17"/>
    <p:sldId id="794" r:id="rId18"/>
    <p:sldId id="761" r:id="rId19"/>
    <p:sldId id="795" r:id="rId20"/>
    <p:sldId id="716" r:id="rId21"/>
    <p:sldId id="762" r:id="rId22"/>
    <p:sldId id="717" r:id="rId23"/>
    <p:sldId id="718" r:id="rId24"/>
    <p:sldId id="719" r:id="rId25"/>
    <p:sldId id="723" r:id="rId26"/>
    <p:sldId id="720" r:id="rId27"/>
  </p:sldIdLst>
  <p:sldSz cx="9906000" cy="6858000" type="A4"/>
  <p:notesSz cx="9996488" cy="686435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FD5FE1-762E-46A2-A94E-A8C840860A82}">
          <p14:sldIdLst>
            <p14:sldId id="527"/>
            <p14:sldId id="604"/>
            <p14:sldId id="648"/>
            <p14:sldId id="605"/>
            <p14:sldId id="653"/>
            <p14:sldId id="796"/>
            <p14:sldId id="701"/>
            <p14:sldId id="702"/>
            <p14:sldId id="799"/>
            <p14:sldId id="624"/>
            <p14:sldId id="757"/>
            <p14:sldId id="758"/>
            <p14:sldId id="791"/>
            <p14:sldId id="760"/>
            <p14:sldId id="792"/>
            <p14:sldId id="793"/>
            <p14:sldId id="794"/>
            <p14:sldId id="761"/>
            <p14:sldId id="795"/>
            <p14:sldId id="716"/>
            <p14:sldId id="762"/>
            <p14:sldId id="717"/>
            <p14:sldId id="718"/>
            <p14:sldId id="719"/>
            <p14:sldId id="723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0033CC"/>
    <a:srgbClr val="FF6600"/>
    <a:srgbClr val="6C0000"/>
    <a:srgbClr val="37A8F8"/>
    <a:srgbClr val="C43600"/>
    <a:srgbClr val="0070FF"/>
    <a:srgbClr val="FF733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3979" autoAdjust="0"/>
  </p:normalViewPr>
  <p:slideViewPr>
    <p:cSldViewPr>
      <p:cViewPr varScale="1">
        <p:scale>
          <a:sx n="40" d="100"/>
          <a:sy n="40" d="100"/>
        </p:scale>
        <p:origin x="1278" y="60"/>
      </p:cViewPr>
      <p:guideLst>
        <p:guide orient="horz" pos="2176"/>
        <p:guide pos="3839"/>
        <p:guide pos="3120"/>
      </p:guideLst>
    </p:cSldViewPr>
  </p:slideViewPr>
  <p:outlineViewPr>
    <p:cViewPr>
      <p:scale>
        <a:sx n="33" d="100"/>
        <a:sy n="33" d="100"/>
      </p:scale>
      <p:origin x="0" y="3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68314250742752"/>
          <c:y val="0.14605975206366129"/>
          <c:w val="0.66202881275834169"/>
          <c:h val="0.582847499409248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MW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E1-4DB4-A15E-44371AEDF886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E1-4DB4-A15E-44371AEDF886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E1-4DB4-A15E-44371AEDF886}"/>
              </c:ext>
            </c:extLst>
          </c:dPt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Private</c:v>
                </c:pt>
                <c:pt idx="2">
                  <c:v>Central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29698</c:v>
                </c:pt>
                <c:pt idx="1">
                  <c:v>3274</c:v>
                </c:pt>
                <c:pt idx="2">
                  <c:v>11681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E1-4DB4-A15E-44371AEDF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00">
        <a:alpha val="25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8A432-9468-4D07-80CF-346CE6DADC8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00CF0-2BB4-4849-8B64-0EEBE2E3F3B2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/>
            <a:t>SUSTAINABILITY</a:t>
          </a:r>
        </a:p>
      </dgm:t>
    </dgm:pt>
    <dgm:pt modelId="{B2A689BB-AC3F-4434-B8AB-452AB0B35B82}" type="parTrans" cxnId="{65E7A264-7F94-4D06-91D0-8F16E423734B}">
      <dgm:prSet/>
      <dgm:spPr/>
      <dgm:t>
        <a:bodyPr/>
        <a:lstStyle/>
        <a:p>
          <a:endParaRPr lang="en-US"/>
        </a:p>
      </dgm:t>
    </dgm:pt>
    <dgm:pt modelId="{A15E9FD0-F64B-4A47-BFFF-4A90C4DC41EE}" type="sibTrans" cxnId="{65E7A264-7F94-4D06-91D0-8F16E423734B}">
      <dgm:prSet/>
      <dgm:spPr/>
      <dgm:t>
        <a:bodyPr/>
        <a:lstStyle/>
        <a:p>
          <a:endParaRPr lang="en-US"/>
        </a:p>
      </dgm:t>
    </dgm:pt>
    <dgm:pt modelId="{92EA979F-730E-4941-B3F1-FFFBC9F82DE9}">
      <dgm:prSet phldrT="[Text]"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Clean source of energy- Least emissions</a:t>
          </a:r>
        </a:p>
      </dgm:t>
    </dgm:pt>
    <dgm:pt modelId="{F905539B-05BB-46B2-B93D-6971C12079DA}" type="parTrans" cxnId="{FB294A54-2FC1-48BB-9696-DEA4098A9CAC}">
      <dgm:prSet/>
      <dgm:spPr/>
      <dgm:t>
        <a:bodyPr/>
        <a:lstStyle/>
        <a:p>
          <a:endParaRPr lang="en-US"/>
        </a:p>
      </dgm:t>
    </dgm:pt>
    <dgm:pt modelId="{88508472-EB65-4868-A9EB-635023194FBB}" type="sibTrans" cxnId="{FB294A54-2FC1-48BB-9696-DEA4098A9CAC}">
      <dgm:prSet/>
      <dgm:spPr/>
      <dgm:t>
        <a:bodyPr/>
        <a:lstStyle/>
        <a:p>
          <a:endParaRPr lang="en-US"/>
        </a:p>
      </dgm:t>
    </dgm:pt>
    <dgm:pt modelId="{539CCBE4-C3C6-46A0-BF63-65C95D96720B}">
      <dgm:prSet phldrT="[Text]"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Irrigation and flood control</a:t>
          </a:r>
        </a:p>
      </dgm:t>
    </dgm:pt>
    <dgm:pt modelId="{E574BDFD-5495-4E3F-8D95-4F08C805DF20}" type="parTrans" cxnId="{83E099A5-4C53-486A-B62E-D4F0B9722441}">
      <dgm:prSet/>
      <dgm:spPr/>
      <dgm:t>
        <a:bodyPr/>
        <a:lstStyle/>
        <a:p>
          <a:endParaRPr lang="en-US"/>
        </a:p>
      </dgm:t>
    </dgm:pt>
    <dgm:pt modelId="{F44F567C-E2F3-412C-94AC-11B42351EFEF}" type="sibTrans" cxnId="{83E099A5-4C53-486A-B62E-D4F0B9722441}">
      <dgm:prSet/>
      <dgm:spPr/>
      <dgm:t>
        <a:bodyPr/>
        <a:lstStyle/>
        <a:p>
          <a:endParaRPr lang="en-US"/>
        </a:p>
      </dgm:t>
    </dgm:pt>
    <dgm:pt modelId="{762328DF-8514-44AC-80B7-9140CA1F1333}">
      <dgm:prSet phldrT="[Text]"/>
      <dgm:spPr>
        <a:solidFill>
          <a:srgbClr val="0000FF"/>
        </a:solidFill>
      </dgm:spPr>
      <dgm:t>
        <a:bodyPr/>
        <a:lstStyle/>
        <a:p>
          <a:pPr algn="l"/>
          <a:r>
            <a:rPr lang="en-US" dirty="0"/>
            <a:t>  RELIABILITY</a:t>
          </a:r>
        </a:p>
      </dgm:t>
    </dgm:pt>
    <dgm:pt modelId="{8F49F668-45C0-4E3A-83D0-CBBA9E6A4ED6}" type="parTrans" cxnId="{D1389D2D-12A9-416A-8707-FB9339A59739}">
      <dgm:prSet/>
      <dgm:spPr/>
      <dgm:t>
        <a:bodyPr/>
        <a:lstStyle/>
        <a:p>
          <a:endParaRPr lang="en-US"/>
        </a:p>
      </dgm:t>
    </dgm:pt>
    <dgm:pt modelId="{672C7518-77FB-498E-9F87-7DD8503A6E24}" type="sibTrans" cxnId="{D1389D2D-12A9-416A-8707-FB9339A59739}">
      <dgm:prSet/>
      <dgm:spPr/>
      <dgm:t>
        <a:bodyPr/>
        <a:lstStyle/>
        <a:p>
          <a:endParaRPr lang="en-US"/>
        </a:p>
      </dgm:t>
    </dgm:pt>
    <dgm:pt modelId="{1A642933-6FAF-4930-A4B6-A5F8D8C28006}">
      <dgm:prSet phldrT="[Text]"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Reliable grid support- </a:t>
          </a:r>
          <a:r>
            <a:rPr lang="en-US" b="1" dirty="0" err="1"/>
            <a:t>inc.</a:t>
          </a:r>
          <a:r>
            <a:rPr lang="en-US" b="1" dirty="0"/>
            <a:t> black start</a:t>
          </a:r>
        </a:p>
      </dgm:t>
    </dgm:pt>
    <dgm:pt modelId="{6D5506B6-FC50-4959-908E-C8410A0B49AB}" type="parTrans" cxnId="{26D3C496-2EB4-4B02-B883-79753965477F}">
      <dgm:prSet/>
      <dgm:spPr/>
      <dgm:t>
        <a:bodyPr/>
        <a:lstStyle/>
        <a:p>
          <a:endParaRPr lang="en-US"/>
        </a:p>
      </dgm:t>
    </dgm:pt>
    <dgm:pt modelId="{1BDE1FB3-191E-431F-A90D-75B5F0F624CF}" type="sibTrans" cxnId="{26D3C496-2EB4-4B02-B883-79753965477F}">
      <dgm:prSet/>
      <dgm:spPr/>
      <dgm:t>
        <a:bodyPr/>
        <a:lstStyle/>
        <a:p>
          <a:endParaRPr lang="en-US"/>
        </a:p>
      </dgm:t>
    </dgm:pt>
    <dgm:pt modelId="{F8E6CE17-621D-4D8E-8985-392E20643C8C}">
      <dgm:prSet phldrT="[Text]"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Support for variable generation of renewable energy sources</a:t>
          </a:r>
        </a:p>
      </dgm:t>
    </dgm:pt>
    <dgm:pt modelId="{24959AFA-13E7-40E2-AD82-35C25610BB67}" type="parTrans" cxnId="{D14C7559-46C7-44AA-940D-10A46B243BAD}">
      <dgm:prSet/>
      <dgm:spPr/>
      <dgm:t>
        <a:bodyPr/>
        <a:lstStyle/>
        <a:p>
          <a:endParaRPr lang="en-US"/>
        </a:p>
      </dgm:t>
    </dgm:pt>
    <dgm:pt modelId="{AC6AB018-799C-40E4-9F3C-87E714CC491D}" type="sibTrans" cxnId="{D14C7559-46C7-44AA-940D-10A46B243BAD}">
      <dgm:prSet/>
      <dgm:spPr/>
      <dgm:t>
        <a:bodyPr/>
        <a:lstStyle/>
        <a:p>
          <a:endParaRPr lang="en-US"/>
        </a:p>
      </dgm:t>
    </dgm:pt>
    <dgm:pt modelId="{C0AA7407-8F9E-449B-8280-F641FD80EC9C}">
      <dgm:prSet/>
      <dgm:spPr>
        <a:solidFill>
          <a:srgbClr val="0000FF"/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AFFORDABILITY</a:t>
          </a:r>
        </a:p>
      </dgm:t>
    </dgm:pt>
    <dgm:pt modelId="{7E5C4AD0-DB53-4FC7-878D-4530250B9D1E}" type="parTrans" cxnId="{45CBA9A7-9B28-4EBD-B471-15B37DA3F033}">
      <dgm:prSet/>
      <dgm:spPr/>
      <dgm:t>
        <a:bodyPr/>
        <a:lstStyle/>
        <a:p>
          <a:endParaRPr lang="en-US"/>
        </a:p>
      </dgm:t>
    </dgm:pt>
    <dgm:pt modelId="{40A21AB5-75B1-462B-8E76-0DB00CA68A32}" type="sibTrans" cxnId="{45CBA9A7-9B28-4EBD-B471-15B37DA3F033}">
      <dgm:prSet/>
      <dgm:spPr/>
      <dgm:t>
        <a:bodyPr/>
        <a:lstStyle/>
        <a:p>
          <a:endParaRPr lang="en-US"/>
        </a:p>
      </dgm:t>
    </dgm:pt>
    <dgm:pt modelId="{D195CF19-8A5A-4B68-9214-C35C078CD6EE}">
      <dgm:prSet/>
      <dgm:spPr>
        <a:solidFill>
          <a:srgbClr val="0000FF"/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AVAILABILITY</a:t>
          </a:r>
        </a:p>
      </dgm:t>
    </dgm:pt>
    <dgm:pt modelId="{D95B7F7C-40F6-4A02-AC6E-329DE28334E5}" type="parTrans" cxnId="{51B34D28-1592-406C-9C82-79BA828BF7F5}">
      <dgm:prSet/>
      <dgm:spPr/>
      <dgm:t>
        <a:bodyPr/>
        <a:lstStyle/>
        <a:p>
          <a:endParaRPr lang="en-US"/>
        </a:p>
      </dgm:t>
    </dgm:pt>
    <dgm:pt modelId="{CFF6A62D-ADDB-449A-99BA-1E4003205B91}" type="sibTrans" cxnId="{51B34D28-1592-406C-9C82-79BA828BF7F5}">
      <dgm:prSet/>
      <dgm:spPr/>
      <dgm:t>
        <a:bodyPr/>
        <a:lstStyle/>
        <a:p>
          <a:endParaRPr lang="en-US"/>
        </a:p>
      </dgm:t>
    </dgm:pt>
    <dgm:pt modelId="{64DB50D5-02D4-4EC4-92A5-FCD14F1E9400}">
      <dgm:prSet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Instant start- stop capability</a:t>
          </a:r>
        </a:p>
      </dgm:t>
    </dgm:pt>
    <dgm:pt modelId="{D53FA3B0-795B-42FF-A3EE-993C26E4FF39}" type="parTrans" cxnId="{7FB98091-DBAF-40BE-9A06-B2526FBD8E8C}">
      <dgm:prSet/>
      <dgm:spPr/>
      <dgm:t>
        <a:bodyPr/>
        <a:lstStyle/>
        <a:p>
          <a:endParaRPr lang="en-US"/>
        </a:p>
      </dgm:t>
    </dgm:pt>
    <dgm:pt modelId="{0EA7A55A-0539-4DA7-9BD3-9DBE15345584}" type="sibTrans" cxnId="{7FB98091-DBAF-40BE-9A06-B2526FBD8E8C}">
      <dgm:prSet/>
      <dgm:spPr/>
      <dgm:t>
        <a:bodyPr/>
        <a:lstStyle/>
        <a:p>
          <a:endParaRPr lang="en-US"/>
        </a:p>
      </dgm:t>
    </dgm:pt>
    <dgm:pt modelId="{FAB3045B-3F2F-444E-A646-923B8CE783B9}">
      <dgm:prSet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Meeting Peaking power demands</a:t>
          </a:r>
        </a:p>
      </dgm:t>
    </dgm:pt>
    <dgm:pt modelId="{239DA6A9-C979-4FCA-B408-319DBDEB923A}" type="parTrans" cxnId="{9BF1C531-8384-459B-9572-4CD4A9F3297C}">
      <dgm:prSet/>
      <dgm:spPr/>
      <dgm:t>
        <a:bodyPr/>
        <a:lstStyle/>
        <a:p>
          <a:endParaRPr lang="en-US"/>
        </a:p>
      </dgm:t>
    </dgm:pt>
    <dgm:pt modelId="{CB32E42E-27F1-4850-985A-EDEB2FAB4E58}" type="sibTrans" cxnId="{9BF1C531-8384-459B-9572-4CD4A9F3297C}">
      <dgm:prSet/>
      <dgm:spPr/>
      <dgm:t>
        <a:bodyPr/>
        <a:lstStyle/>
        <a:p>
          <a:endParaRPr lang="en-US"/>
        </a:p>
      </dgm:t>
    </dgm:pt>
    <dgm:pt modelId="{9DC01598-E8D6-44C7-8287-1397E740F743}">
      <dgm:prSet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Low operating cost – virtually zero fuel cost</a:t>
          </a:r>
        </a:p>
      </dgm:t>
    </dgm:pt>
    <dgm:pt modelId="{2DEEA169-9246-44CF-9682-DDE511F36844}" type="parTrans" cxnId="{C19A83EF-C5C8-4255-BB9A-EF7972794695}">
      <dgm:prSet/>
      <dgm:spPr/>
      <dgm:t>
        <a:bodyPr/>
        <a:lstStyle/>
        <a:p>
          <a:endParaRPr lang="en-US"/>
        </a:p>
      </dgm:t>
    </dgm:pt>
    <dgm:pt modelId="{7B76FCD9-877E-4330-8FA1-4CF5046E1AD8}" type="sibTrans" cxnId="{C19A83EF-C5C8-4255-BB9A-EF7972794695}">
      <dgm:prSet/>
      <dgm:spPr/>
      <dgm:t>
        <a:bodyPr/>
        <a:lstStyle/>
        <a:p>
          <a:endParaRPr lang="en-US"/>
        </a:p>
      </dgm:t>
    </dgm:pt>
    <dgm:pt modelId="{32C03867-3C35-4D8A-A288-CF6B806E84E2}">
      <dgm:prSet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Long economic life</a:t>
          </a:r>
        </a:p>
      </dgm:t>
    </dgm:pt>
    <dgm:pt modelId="{1E7BE0E6-1ADE-424D-90FB-1867FAD9DA7F}" type="parTrans" cxnId="{8B7ECE3A-0A9E-401F-9D33-C6C7B8FE6214}">
      <dgm:prSet/>
      <dgm:spPr/>
      <dgm:t>
        <a:bodyPr/>
        <a:lstStyle/>
        <a:p>
          <a:endParaRPr lang="en-US"/>
        </a:p>
      </dgm:t>
    </dgm:pt>
    <dgm:pt modelId="{1EC3E802-62FA-45D2-92C6-63B22A93131D}" type="sibTrans" cxnId="{8B7ECE3A-0A9E-401F-9D33-C6C7B8FE6214}">
      <dgm:prSet/>
      <dgm:spPr/>
      <dgm:t>
        <a:bodyPr/>
        <a:lstStyle/>
        <a:p>
          <a:endParaRPr lang="en-US"/>
        </a:p>
      </dgm:t>
    </dgm:pt>
    <dgm:pt modelId="{53598881-FECD-4EEE-983A-FF98B49BBF05}">
      <dgm:prSet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/>
            <a:t>Abundant Potential</a:t>
          </a:r>
        </a:p>
      </dgm:t>
    </dgm:pt>
    <dgm:pt modelId="{4A48A1CF-FE0A-4118-9DCC-625D05338F2B}" type="parTrans" cxnId="{7A12CAFA-3C54-4394-AFFE-BAB5BBB263EE}">
      <dgm:prSet/>
      <dgm:spPr/>
      <dgm:t>
        <a:bodyPr/>
        <a:lstStyle/>
        <a:p>
          <a:endParaRPr lang="en-US"/>
        </a:p>
      </dgm:t>
    </dgm:pt>
    <dgm:pt modelId="{1C1317E1-3D05-4A20-8703-456CB799591B}" type="sibTrans" cxnId="{7A12CAFA-3C54-4394-AFFE-BAB5BBB263EE}">
      <dgm:prSet/>
      <dgm:spPr/>
      <dgm:t>
        <a:bodyPr/>
        <a:lstStyle/>
        <a:p>
          <a:endParaRPr lang="en-US"/>
        </a:p>
      </dgm:t>
    </dgm:pt>
    <dgm:pt modelId="{F830960C-FAE6-46F4-976E-ACF1BB01EE50}">
      <dgm:prSet phldrT="[Text]"/>
      <dgm:spPr>
        <a:solidFill>
          <a:srgbClr val="37A8F8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Development of fisheries and tourism</a:t>
          </a:r>
        </a:p>
      </dgm:t>
    </dgm:pt>
    <dgm:pt modelId="{711E64E7-F976-404E-AECF-993FF9572395}" type="parTrans" cxnId="{92D8AC24-58FF-4C4D-B335-4091C5B1EB3E}">
      <dgm:prSet/>
      <dgm:spPr/>
      <dgm:t>
        <a:bodyPr/>
        <a:lstStyle/>
        <a:p>
          <a:endParaRPr lang="en-US"/>
        </a:p>
      </dgm:t>
    </dgm:pt>
    <dgm:pt modelId="{54C902EB-3D9D-495A-8033-A45BF164F964}" type="sibTrans" cxnId="{92D8AC24-58FF-4C4D-B335-4091C5B1EB3E}">
      <dgm:prSet/>
      <dgm:spPr/>
      <dgm:t>
        <a:bodyPr/>
        <a:lstStyle/>
        <a:p>
          <a:endParaRPr lang="en-US"/>
        </a:p>
      </dgm:t>
    </dgm:pt>
    <dgm:pt modelId="{F19FFAD6-39FB-4053-82A9-1177F1EC9964}" type="pres">
      <dgm:prSet presAssocID="{37B8A432-9468-4D07-80CF-346CE6DADC8A}" presName="Name0" presStyleCnt="0">
        <dgm:presLayoutVars>
          <dgm:dir/>
          <dgm:animLvl val="lvl"/>
          <dgm:resizeHandles/>
        </dgm:presLayoutVars>
      </dgm:prSet>
      <dgm:spPr/>
    </dgm:pt>
    <dgm:pt modelId="{79D11173-57FE-418D-8064-4C8CF08E9832}" type="pres">
      <dgm:prSet presAssocID="{EBE00CF0-2BB4-4849-8B64-0EEBE2E3F3B2}" presName="linNode" presStyleCnt="0"/>
      <dgm:spPr/>
    </dgm:pt>
    <dgm:pt modelId="{E098A429-5E18-4CB7-A9DD-B59031B55E93}" type="pres">
      <dgm:prSet presAssocID="{EBE00CF0-2BB4-4849-8B64-0EEBE2E3F3B2}" presName="parentShp" presStyleLbl="node1" presStyleIdx="0" presStyleCnt="4" custLinFactY="200000" custLinFactNeighborX="-589" custLinFactNeighborY="249517">
        <dgm:presLayoutVars>
          <dgm:bulletEnabled val="1"/>
        </dgm:presLayoutVars>
      </dgm:prSet>
      <dgm:spPr/>
    </dgm:pt>
    <dgm:pt modelId="{4735A7D3-3FB9-47B9-A5E1-51950DFBEF5E}" type="pres">
      <dgm:prSet presAssocID="{EBE00CF0-2BB4-4849-8B64-0EEBE2E3F3B2}" presName="childShp" presStyleLbl="bgAccFollowNode1" presStyleIdx="0" presStyleCnt="4" custLinFactY="200000" custLinFactNeighborX="-883" custLinFactNeighborY="249517">
        <dgm:presLayoutVars>
          <dgm:bulletEnabled val="1"/>
        </dgm:presLayoutVars>
      </dgm:prSet>
      <dgm:spPr/>
    </dgm:pt>
    <dgm:pt modelId="{17EFAC1E-A623-48C2-AEB1-711B617DD80D}" type="pres">
      <dgm:prSet presAssocID="{A15E9FD0-F64B-4A47-BFFF-4A90C4DC41EE}" presName="spacing" presStyleCnt="0"/>
      <dgm:spPr/>
    </dgm:pt>
    <dgm:pt modelId="{5F751726-D24F-4CA2-942F-434E81BDCBD8}" type="pres">
      <dgm:prSet presAssocID="{D195CF19-8A5A-4B68-9214-C35C078CD6EE}" presName="linNode" presStyleCnt="0"/>
      <dgm:spPr/>
    </dgm:pt>
    <dgm:pt modelId="{29D92B73-B030-4F85-87A4-0C214F0C5B4F}" type="pres">
      <dgm:prSet presAssocID="{D195CF19-8A5A-4B68-9214-C35C078CD6EE}" presName="parentShp" presStyleLbl="node1" presStyleIdx="1" presStyleCnt="4" custLinFactY="-4615" custLinFactNeighborX="-589" custLinFactNeighborY="-100000">
        <dgm:presLayoutVars>
          <dgm:bulletEnabled val="1"/>
        </dgm:presLayoutVars>
      </dgm:prSet>
      <dgm:spPr/>
    </dgm:pt>
    <dgm:pt modelId="{AE640BB4-296A-4CC0-9FDC-412E700DFF14}" type="pres">
      <dgm:prSet presAssocID="{D195CF19-8A5A-4B68-9214-C35C078CD6EE}" presName="childShp" presStyleLbl="bgAccFollowNode1" presStyleIdx="1" presStyleCnt="4" custLinFactY="-4615" custLinFactNeighborX="-883" custLinFactNeighborY="-100000">
        <dgm:presLayoutVars>
          <dgm:bulletEnabled val="1"/>
        </dgm:presLayoutVars>
      </dgm:prSet>
      <dgm:spPr/>
    </dgm:pt>
    <dgm:pt modelId="{B82ECE52-FF8D-4CBD-ABE5-DE6B2C5E477C}" type="pres">
      <dgm:prSet presAssocID="{CFF6A62D-ADDB-449A-99BA-1E4003205B91}" presName="spacing" presStyleCnt="0"/>
      <dgm:spPr/>
    </dgm:pt>
    <dgm:pt modelId="{709D2FCE-40D7-4353-846E-51342E1540FA}" type="pres">
      <dgm:prSet presAssocID="{C0AA7407-8F9E-449B-8280-F641FD80EC9C}" presName="linNode" presStyleCnt="0"/>
      <dgm:spPr/>
    </dgm:pt>
    <dgm:pt modelId="{D018D71A-C6FB-46B9-AA24-1444C05D18FD}" type="pres">
      <dgm:prSet presAssocID="{C0AA7407-8F9E-449B-8280-F641FD80EC9C}" presName="parentShp" presStyleLbl="node1" presStyleIdx="2" presStyleCnt="4" custLinFactNeighborX="-589" custLinFactNeighborY="511">
        <dgm:presLayoutVars>
          <dgm:bulletEnabled val="1"/>
        </dgm:presLayoutVars>
      </dgm:prSet>
      <dgm:spPr/>
    </dgm:pt>
    <dgm:pt modelId="{D9103EC8-9F56-4DB5-AFFF-12F5C794EBE2}" type="pres">
      <dgm:prSet presAssocID="{C0AA7407-8F9E-449B-8280-F641FD80EC9C}" presName="childShp" presStyleLbl="bgAccFollowNode1" presStyleIdx="2" presStyleCnt="4" custLinFactNeighborX="1426" custLinFactNeighborY="7451">
        <dgm:presLayoutVars>
          <dgm:bulletEnabled val="1"/>
        </dgm:presLayoutVars>
      </dgm:prSet>
      <dgm:spPr/>
    </dgm:pt>
    <dgm:pt modelId="{0EDA85CF-34B2-4D7E-A14F-5EBFB71BD440}" type="pres">
      <dgm:prSet presAssocID="{40A21AB5-75B1-462B-8E76-0DB00CA68A32}" presName="spacing" presStyleCnt="0"/>
      <dgm:spPr/>
    </dgm:pt>
    <dgm:pt modelId="{BD22AF49-5192-4E95-B5B5-E9287CB3CEB4}" type="pres">
      <dgm:prSet presAssocID="{762328DF-8514-44AC-80B7-9140CA1F1333}" presName="linNode" presStyleCnt="0"/>
      <dgm:spPr/>
    </dgm:pt>
    <dgm:pt modelId="{256B4414-5015-4FF8-81C1-17FA6D8B8472}" type="pres">
      <dgm:prSet presAssocID="{762328DF-8514-44AC-80B7-9140CA1F1333}" presName="parentShp" presStyleLbl="node1" presStyleIdx="3" presStyleCnt="4" custLinFactY="-100000" custLinFactNeighborX="-589" custLinFactNeighborY="-115553">
        <dgm:presLayoutVars>
          <dgm:bulletEnabled val="1"/>
        </dgm:presLayoutVars>
      </dgm:prSet>
      <dgm:spPr/>
    </dgm:pt>
    <dgm:pt modelId="{21D81595-347C-4DA6-B9D3-1F9FEB391102}" type="pres">
      <dgm:prSet presAssocID="{762328DF-8514-44AC-80B7-9140CA1F1333}" presName="childShp" presStyleLbl="bgAccFollowNode1" presStyleIdx="3" presStyleCnt="4" custLinFactY="-100000" custLinFactNeighborX="2512" custLinFactNeighborY="-113582">
        <dgm:presLayoutVars>
          <dgm:bulletEnabled val="1"/>
        </dgm:presLayoutVars>
      </dgm:prSet>
      <dgm:spPr/>
    </dgm:pt>
  </dgm:ptLst>
  <dgm:cxnLst>
    <dgm:cxn modelId="{985F3D00-E0E7-48D8-90DE-262CD453BA35}" type="presOf" srcId="{EBE00CF0-2BB4-4849-8B64-0EEBE2E3F3B2}" destId="{E098A429-5E18-4CB7-A9DD-B59031B55E93}" srcOrd="0" destOrd="0" presId="urn:microsoft.com/office/officeart/2005/8/layout/vList6"/>
    <dgm:cxn modelId="{9774AD05-2E75-4FA1-BBC0-DF3E0418DA7B}" type="presOf" srcId="{9DC01598-E8D6-44C7-8287-1397E740F743}" destId="{D9103EC8-9F56-4DB5-AFFF-12F5C794EBE2}" srcOrd="0" destOrd="0" presId="urn:microsoft.com/office/officeart/2005/8/layout/vList6"/>
    <dgm:cxn modelId="{FFA86409-F8D9-40CB-BA49-E3A05F6BC040}" type="presOf" srcId="{92EA979F-730E-4941-B3F1-FFFBC9F82DE9}" destId="{4735A7D3-3FB9-47B9-A5E1-51950DFBEF5E}" srcOrd="0" destOrd="0" presId="urn:microsoft.com/office/officeart/2005/8/layout/vList6"/>
    <dgm:cxn modelId="{0AB45F10-AC5A-4F25-896F-21B138FCD0FE}" type="presOf" srcId="{1A642933-6FAF-4930-A4B6-A5F8D8C28006}" destId="{21D81595-347C-4DA6-B9D3-1F9FEB391102}" srcOrd="0" destOrd="0" presId="urn:microsoft.com/office/officeart/2005/8/layout/vList6"/>
    <dgm:cxn modelId="{CB9A6423-FCB7-4F1A-9414-4CD7E8CC9FB2}" type="presOf" srcId="{F8E6CE17-621D-4D8E-8985-392E20643C8C}" destId="{21D81595-347C-4DA6-B9D3-1F9FEB391102}" srcOrd="0" destOrd="1" presId="urn:microsoft.com/office/officeart/2005/8/layout/vList6"/>
    <dgm:cxn modelId="{92D8AC24-58FF-4C4D-B335-4091C5B1EB3E}" srcId="{EBE00CF0-2BB4-4849-8B64-0EEBE2E3F3B2}" destId="{F830960C-FAE6-46F4-976E-ACF1BB01EE50}" srcOrd="2" destOrd="0" parTransId="{711E64E7-F976-404E-AECF-993FF9572395}" sibTransId="{54C902EB-3D9D-495A-8033-A45BF164F964}"/>
    <dgm:cxn modelId="{C5FE9F27-40A6-490A-BB51-1424351451FD}" type="presOf" srcId="{32C03867-3C35-4D8A-A288-CF6B806E84E2}" destId="{D9103EC8-9F56-4DB5-AFFF-12F5C794EBE2}" srcOrd="0" destOrd="1" presId="urn:microsoft.com/office/officeart/2005/8/layout/vList6"/>
    <dgm:cxn modelId="{51B34D28-1592-406C-9C82-79BA828BF7F5}" srcId="{37B8A432-9468-4D07-80CF-346CE6DADC8A}" destId="{D195CF19-8A5A-4B68-9214-C35C078CD6EE}" srcOrd="1" destOrd="0" parTransId="{D95B7F7C-40F6-4A02-AC6E-329DE28334E5}" sibTransId="{CFF6A62D-ADDB-449A-99BA-1E4003205B91}"/>
    <dgm:cxn modelId="{49025529-3875-4A87-BC82-15AF71C5DEA8}" type="presOf" srcId="{539CCBE4-C3C6-46A0-BF63-65C95D96720B}" destId="{4735A7D3-3FB9-47B9-A5E1-51950DFBEF5E}" srcOrd="0" destOrd="1" presId="urn:microsoft.com/office/officeart/2005/8/layout/vList6"/>
    <dgm:cxn modelId="{D1389D2D-12A9-416A-8707-FB9339A59739}" srcId="{37B8A432-9468-4D07-80CF-346CE6DADC8A}" destId="{762328DF-8514-44AC-80B7-9140CA1F1333}" srcOrd="3" destOrd="0" parTransId="{8F49F668-45C0-4E3A-83D0-CBBA9E6A4ED6}" sibTransId="{672C7518-77FB-498E-9F87-7DD8503A6E24}"/>
    <dgm:cxn modelId="{9BF1C531-8384-459B-9572-4CD4A9F3297C}" srcId="{D195CF19-8A5A-4B68-9214-C35C078CD6EE}" destId="{FAB3045B-3F2F-444E-A646-923B8CE783B9}" srcOrd="1" destOrd="0" parTransId="{239DA6A9-C979-4FCA-B408-319DBDEB923A}" sibTransId="{CB32E42E-27F1-4850-985A-EDEB2FAB4E58}"/>
    <dgm:cxn modelId="{8B7ECE3A-0A9E-401F-9D33-C6C7B8FE6214}" srcId="{C0AA7407-8F9E-449B-8280-F641FD80EC9C}" destId="{32C03867-3C35-4D8A-A288-CF6B806E84E2}" srcOrd="1" destOrd="0" parTransId="{1E7BE0E6-1ADE-424D-90FB-1867FAD9DA7F}" sibTransId="{1EC3E802-62FA-45D2-92C6-63B22A93131D}"/>
    <dgm:cxn modelId="{65E7A264-7F94-4D06-91D0-8F16E423734B}" srcId="{37B8A432-9468-4D07-80CF-346CE6DADC8A}" destId="{EBE00CF0-2BB4-4849-8B64-0EEBE2E3F3B2}" srcOrd="0" destOrd="0" parTransId="{B2A689BB-AC3F-4434-B8AB-452AB0B35B82}" sibTransId="{A15E9FD0-F64B-4A47-BFFF-4A90C4DC41EE}"/>
    <dgm:cxn modelId="{6264486D-EBF7-472C-9E48-E15F642D8672}" type="presOf" srcId="{37B8A432-9468-4D07-80CF-346CE6DADC8A}" destId="{F19FFAD6-39FB-4053-82A9-1177F1EC9964}" srcOrd="0" destOrd="0" presId="urn:microsoft.com/office/officeart/2005/8/layout/vList6"/>
    <dgm:cxn modelId="{4AA2A051-1D4A-4DE1-8DF9-2B028BE412A8}" type="presOf" srcId="{64DB50D5-02D4-4EC4-92A5-FCD14F1E9400}" destId="{AE640BB4-296A-4CC0-9FDC-412E700DFF14}" srcOrd="0" destOrd="0" presId="urn:microsoft.com/office/officeart/2005/8/layout/vList6"/>
    <dgm:cxn modelId="{FB294A54-2FC1-48BB-9696-DEA4098A9CAC}" srcId="{EBE00CF0-2BB4-4849-8B64-0EEBE2E3F3B2}" destId="{92EA979F-730E-4941-B3F1-FFFBC9F82DE9}" srcOrd="0" destOrd="0" parTransId="{F905539B-05BB-46B2-B93D-6971C12079DA}" sibTransId="{88508472-EB65-4868-A9EB-635023194FBB}"/>
    <dgm:cxn modelId="{54DD8374-FC7E-4989-8C3B-C16EA7035862}" type="presOf" srcId="{FAB3045B-3F2F-444E-A646-923B8CE783B9}" destId="{AE640BB4-296A-4CC0-9FDC-412E700DFF14}" srcOrd="0" destOrd="1" presId="urn:microsoft.com/office/officeart/2005/8/layout/vList6"/>
    <dgm:cxn modelId="{D14C7559-46C7-44AA-940D-10A46B243BAD}" srcId="{762328DF-8514-44AC-80B7-9140CA1F1333}" destId="{F8E6CE17-621D-4D8E-8985-392E20643C8C}" srcOrd="1" destOrd="0" parTransId="{24959AFA-13E7-40E2-AD82-35C25610BB67}" sibTransId="{AC6AB018-799C-40E4-9F3C-87E714CC491D}"/>
    <dgm:cxn modelId="{9B0B558F-4464-4167-BB2B-5ADA3F7E698E}" type="presOf" srcId="{C0AA7407-8F9E-449B-8280-F641FD80EC9C}" destId="{D018D71A-C6FB-46B9-AA24-1444C05D18FD}" srcOrd="0" destOrd="0" presId="urn:microsoft.com/office/officeart/2005/8/layout/vList6"/>
    <dgm:cxn modelId="{7FB98091-DBAF-40BE-9A06-B2526FBD8E8C}" srcId="{D195CF19-8A5A-4B68-9214-C35C078CD6EE}" destId="{64DB50D5-02D4-4EC4-92A5-FCD14F1E9400}" srcOrd="0" destOrd="0" parTransId="{D53FA3B0-795B-42FF-A3EE-993C26E4FF39}" sibTransId="{0EA7A55A-0539-4DA7-9BD3-9DBE15345584}"/>
    <dgm:cxn modelId="{26D3C496-2EB4-4B02-B883-79753965477F}" srcId="{762328DF-8514-44AC-80B7-9140CA1F1333}" destId="{1A642933-6FAF-4930-A4B6-A5F8D8C28006}" srcOrd="0" destOrd="0" parTransId="{6D5506B6-FC50-4959-908E-C8410A0B49AB}" sibTransId="{1BDE1FB3-191E-431F-A90D-75B5F0F624CF}"/>
    <dgm:cxn modelId="{83E099A5-4C53-486A-B62E-D4F0B9722441}" srcId="{EBE00CF0-2BB4-4849-8B64-0EEBE2E3F3B2}" destId="{539CCBE4-C3C6-46A0-BF63-65C95D96720B}" srcOrd="1" destOrd="0" parTransId="{E574BDFD-5495-4E3F-8D95-4F08C805DF20}" sibTransId="{F44F567C-E2F3-412C-94AC-11B42351EFEF}"/>
    <dgm:cxn modelId="{45CBA9A7-9B28-4EBD-B471-15B37DA3F033}" srcId="{37B8A432-9468-4D07-80CF-346CE6DADC8A}" destId="{C0AA7407-8F9E-449B-8280-F641FD80EC9C}" srcOrd="2" destOrd="0" parTransId="{7E5C4AD0-DB53-4FC7-878D-4530250B9D1E}" sibTransId="{40A21AB5-75B1-462B-8E76-0DB00CA68A32}"/>
    <dgm:cxn modelId="{E01AB4D5-BC20-4575-B957-D660E87F028F}" type="presOf" srcId="{F830960C-FAE6-46F4-976E-ACF1BB01EE50}" destId="{4735A7D3-3FB9-47B9-A5E1-51950DFBEF5E}" srcOrd="0" destOrd="2" presId="urn:microsoft.com/office/officeart/2005/8/layout/vList6"/>
    <dgm:cxn modelId="{3B2C2BD9-9A62-444B-97D8-F7DECA2FE40E}" type="presOf" srcId="{53598881-FECD-4EEE-983A-FF98B49BBF05}" destId="{AE640BB4-296A-4CC0-9FDC-412E700DFF14}" srcOrd="0" destOrd="2" presId="urn:microsoft.com/office/officeart/2005/8/layout/vList6"/>
    <dgm:cxn modelId="{AC2561EE-E50E-4307-B1DB-AC2B67BDDD5D}" type="presOf" srcId="{D195CF19-8A5A-4B68-9214-C35C078CD6EE}" destId="{29D92B73-B030-4F85-87A4-0C214F0C5B4F}" srcOrd="0" destOrd="0" presId="urn:microsoft.com/office/officeart/2005/8/layout/vList6"/>
    <dgm:cxn modelId="{C19A83EF-C5C8-4255-BB9A-EF7972794695}" srcId="{C0AA7407-8F9E-449B-8280-F641FD80EC9C}" destId="{9DC01598-E8D6-44C7-8287-1397E740F743}" srcOrd="0" destOrd="0" parTransId="{2DEEA169-9246-44CF-9682-DDE511F36844}" sibTransId="{7B76FCD9-877E-4330-8FA1-4CF5046E1AD8}"/>
    <dgm:cxn modelId="{7A12CAFA-3C54-4394-AFFE-BAB5BBB263EE}" srcId="{D195CF19-8A5A-4B68-9214-C35C078CD6EE}" destId="{53598881-FECD-4EEE-983A-FF98B49BBF05}" srcOrd="2" destOrd="0" parTransId="{4A48A1CF-FE0A-4118-9DCC-625D05338F2B}" sibTransId="{1C1317E1-3D05-4A20-8703-456CB799591B}"/>
    <dgm:cxn modelId="{4FEC46FB-F1FF-458E-8522-B34A5060E468}" type="presOf" srcId="{762328DF-8514-44AC-80B7-9140CA1F1333}" destId="{256B4414-5015-4FF8-81C1-17FA6D8B8472}" srcOrd="0" destOrd="0" presId="urn:microsoft.com/office/officeart/2005/8/layout/vList6"/>
    <dgm:cxn modelId="{E8081922-8695-4AAE-AC0E-B80C1CFB293C}" type="presParOf" srcId="{F19FFAD6-39FB-4053-82A9-1177F1EC9964}" destId="{79D11173-57FE-418D-8064-4C8CF08E9832}" srcOrd="0" destOrd="0" presId="urn:microsoft.com/office/officeart/2005/8/layout/vList6"/>
    <dgm:cxn modelId="{C1DF3F1D-CA85-4EFE-927C-17F007C426F3}" type="presParOf" srcId="{79D11173-57FE-418D-8064-4C8CF08E9832}" destId="{E098A429-5E18-4CB7-A9DD-B59031B55E93}" srcOrd="0" destOrd="0" presId="urn:microsoft.com/office/officeart/2005/8/layout/vList6"/>
    <dgm:cxn modelId="{B8AFDE2F-1B9F-4F45-8317-C52A0540BE52}" type="presParOf" srcId="{79D11173-57FE-418D-8064-4C8CF08E9832}" destId="{4735A7D3-3FB9-47B9-A5E1-51950DFBEF5E}" srcOrd="1" destOrd="0" presId="urn:microsoft.com/office/officeart/2005/8/layout/vList6"/>
    <dgm:cxn modelId="{745B31F6-E3CC-486A-AC20-54A8EDF2BD14}" type="presParOf" srcId="{F19FFAD6-39FB-4053-82A9-1177F1EC9964}" destId="{17EFAC1E-A623-48C2-AEB1-711B617DD80D}" srcOrd="1" destOrd="0" presId="urn:microsoft.com/office/officeart/2005/8/layout/vList6"/>
    <dgm:cxn modelId="{D82BF73C-7A0F-4F42-A5ED-1045B27B4CF3}" type="presParOf" srcId="{F19FFAD6-39FB-4053-82A9-1177F1EC9964}" destId="{5F751726-D24F-4CA2-942F-434E81BDCBD8}" srcOrd="2" destOrd="0" presId="urn:microsoft.com/office/officeart/2005/8/layout/vList6"/>
    <dgm:cxn modelId="{057E57DA-74B4-4901-A111-5BA9D91CF9EC}" type="presParOf" srcId="{5F751726-D24F-4CA2-942F-434E81BDCBD8}" destId="{29D92B73-B030-4F85-87A4-0C214F0C5B4F}" srcOrd="0" destOrd="0" presId="urn:microsoft.com/office/officeart/2005/8/layout/vList6"/>
    <dgm:cxn modelId="{E9070CE3-410B-401C-8031-32F50C45BC5D}" type="presParOf" srcId="{5F751726-D24F-4CA2-942F-434E81BDCBD8}" destId="{AE640BB4-296A-4CC0-9FDC-412E700DFF14}" srcOrd="1" destOrd="0" presId="urn:microsoft.com/office/officeart/2005/8/layout/vList6"/>
    <dgm:cxn modelId="{B6D1DDC1-5EA5-4448-A877-89096F704C9D}" type="presParOf" srcId="{F19FFAD6-39FB-4053-82A9-1177F1EC9964}" destId="{B82ECE52-FF8D-4CBD-ABE5-DE6B2C5E477C}" srcOrd="3" destOrd="0" presId="urn:microsoft.com/office/officeart/2005/8/layout/vList6"/>
    <dgm:cxn modelId="{937B1F0C-C94B-4903-BF9F-7A8759043F32}" type="presParOf" srcId="{F19FFAD6-39FB-4053-82A9-1177F1EC9964}" destId="{709D2FCE-40D7-4353-846E-51342E1540FA}" srcOrd="4" destOrd="0" presId="urn:microsoft.com/office/officeart/2005/8/layout/vList6"/>
    <dgm:cxn modelId="{AF55672C-3703-419D-9016-AB0BFB8C01AC}" type="presParOf" srcId="{709D2FCE-40D7-4353-846E-51342E1540FA}" destId="{D018D71A-C6FB-46B9-AA24-1444C05D18FD}" srcOrd="0" destOrd="0" presId="urn:microsoft.com/office/officeart/2005/8/layout/vList6"/>
    <dgm:cxn modelId="{9F9E4DBC-E553-45BF-A4BD-F51325486A74}" type="presParOf" srcId="{709D2FCE-40D7-4353-846E-51342E1540FA}" destId="{D9103EC8-9F56-4DB5-AFFF-12F5C794EBE2}" srcOrd="1" destOrd="0" presId="urn:microsoft.com/office/officeart/2005/8/layout/vList6"/>
    <dgm:cxn modelId="{0D23AA9A-ADBA-4692-B5A1-D62944B65B9C}" type="presParOf" srcId="{F19FFAD6-39FB-4053-82A9-1177F1EC9964}" destId="{0EDA85CF-34B2-4D7E-A14F-5EBFB71BD440}" srcOrd="5" destOrd="0" presId="urn:microsoft.com/office/officeart/2005/8/layout/vList6"/>
    <dgm:cxn modelId="{FD1174D8-B90F-46B2-BEBB-445C24423B78}" type="presParOf" srcId="{F19FFAD6-39FB-4053-82A9-1177F1EC9964}" destId="{BD22AF49-5192-4E95-B5B5-E9287CB3CEB4}" srcOrd="6" destOrd="0" presId="urn:microsoft.com/office/officeart/2005/8/layout/vList6"/>
    <dgm:cxn modelId="{44F65167-2238-49E7-AFA5-947154A877B4}" type="presParOf" srcId="{BD22AF49-5192-4E95-B5B5-E9287CB3CEB4}" destId="{256B4414-5015-4FF8-81C1-17FA6D8B8472}" srcOrd="0" destOrd="0" presId="urn:microsoft.com/office/officeart/2005/8/layout/vList6"/>
    <dgm:cxn modelId="{B8D67170-84CC-427F-B026-972B872D30EB}" type="presParOf" srcId="{BD22AF49-5192-4E95-B5B5-E9287CB3CEB4}" destId="{21D81595-347C-4DA6-B9D3-1F9FEB3911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C54CB-3B6A-4AD3-9762-0882B794D8D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BB7C961D-43AA-4773-AF1B-962065D670DF}">
      <dgm:prSet phldrT="[Text]" custT="1"/>
      <dgm:spPr/>
      <dgm:t>
        <a:bodyPr/>
        <a:lstStyle/>
        <a:p>
          <a:pPr algn="ctr"/>
          <a:r>
            <a:rPr lang="en-US" sz="2400" b="1" dirty="0"/>
            <a:t>PROJECTS COMPLETED</a:t>
          </a:r>
        </a:p>
        <a:p>
          <a:pPr algn="ctr"/>
          <a:r>
            <a:rPr lang="en-US" sz="2400" b="1" dirty="0"/>
            <a:t>24 NOS. (7071 MW)</a:t>
          </a:r>
        </a:p>
        <a:p>
          <a:pPr algn="ctr"/>
          <a:r>
            <a:rPr lang="en-US" sz="2400" b="1" dirty="0"/>
            <a:t>INCL. JV PROJECT, WIND &amp; SOLAR POWER</a:t>
          </a:r>
          <a:endParaRPr lang="x-none" sz="2400" b="1" dirty="0"/>
        </a:p>
      </dgm:t>
    </dgm:pt>
    <dgm:pt modelId="{F85E6644-3BEB-48B0-A80E-0FAEEE4FB5FA}" type="parTrans" cxnId="{56B272AC-BB0E-4188-AD00-1AC2C33FA832}">
      <dgm:prSet/>
      <dgm:spPr/>
      <dgm:t>
        <a:bodyPr/>
        <a:lstStyle/>
        <a:p>
          <a:endParaRPr lang="x-none" b="1"/>
        </a:p>
      </dgm:t>
    </dgm:pt>
    <dgm:pt modelId="{292C8749-3B0D-4636-A459-61287DDFA1E3}" type="sibTrans" cxnId="{56B272AC-BB0E-4188-AD00-1AC2C33FA832}">
      <dgm:prSet/>
      <dgm:spPr/>
      <dgm:t>
        <a:bodyPr/>
        <a:lstStyle/>
        <a:p>
          <a:endParaRPr lang="x-none" b="1"/>
        </a:p>
      </dgm:t>
    </dgm:pt>
    <dgm:pt modelId="{4FBAD9BE-92FF-45DC-A5D0-11994B23FD62}">
      <dgm:prSet phldrT="[Text]" custT="1"/>
      <dgm:spPr/>
      <dgm:t>
        <a:bodyPr/>
        <a:lstStyle/>
        <a:p>
          <a:r>
            <a:rPr lang="en-US" sz="2400" b="1" dirty="0"/>
            <a:t>AUTHORISED CAPITAL	</a:t>
          </a:r>
        </a:p>
        <a:p>
          <a:r>
            <a:rPr lang="en-US" sz="2400" b="1" dirty="0"/>
            <a:t>RS. 15,000 CRORE</a:t>
          </a:r>
          <a:endParaRPr lang="x-none" sz="2400" b="1" dirty="0"/>
        </a:p>
      </dgm:t>
    </dgm:pt>
    <dgm:pt modelId="{55E5CD4B-4EBC-4AEA-A0C5-23575724E1EE}" type="parTrans" cxnId="{E448AE12-21D3-4FBA-A7C8-4CA809FFC088}">
      <dgm:prSet/>
      <dgm:spPr/>
      <dgm:t>
        <a:bodyPr/>
        <a:lstStyle/>
        <a:p>
          <a:endParaRPr lang="x-none" b="1"/>
        </a:p>
      </dgm:t>
    </dgm:pt>
    <dgm:pt modelId="{C1405C0F-D75D-4E58-A784-5BAD278B4322}" type="sibTrans" cxnId="{E448AE12-21D3-4FBA-A7C8-4CA809FFC088}">
      <dgm:prSet/>
      <dgm:spPr/>
      <dgm:t>
        <a:bodyPr/>
        <a:lstStyle/>
        <a:p>
          <a:endParaRPr lang="x-none" b="1"/>
        </a:p>
      </dgm:t>
    </dgm:pt>
    <dgm:pt modelId="{2BFAAE9A-8E33-4934-9EAD-F86E69CB9468}">
      <dgm:prSet phldrT="[Text]" custT="1"/>
      <dgm:spPr/>
      <dgm:t>
        <a:bodyPr/>
        <a:lstStyle/>
        <a:p>
          <a:r>
            <a:rPr lang="en-US" sz="2400" b="1" dirty="0"/>
            <a:t>PAID-UP CAPITAL</a:t>
          </a:r>
        </a:p>
        <a:p>
          <a:r>
            <a:rPr lang="en-US" sz="2400" b="1" dirty="0"/>
            <a:t>RS. 10,045 CRORE APPROX.</a:t>
          </a:r>
          <a:endParaRPr lang="x-none" sz="2400" b="1" dirty="0"/>
        </a:p>
      </dgm:t>
    </dgm:pt>
    <dgm:pt modelId="{A3A7F89A-2C9B-4502-B8C2-3D3B0D5790C4}" type="parTrans" cxnId="{AF367F6E-4DC2-4440-A982-13B34BA4B187}">
      <dgm:prSet/>
      <dgm:spPr/>
      <dgm:t>
        <a:bodyPr/>
        <a:lstStyle/>
        <a:p>
          <a:endParaRPr lang="x-none" b="1"/>
        </a:p>
      </dgm:t>
    </dgm:pt>
    <dgm:pt modelId="{C4DF4CD7-AE95-4F3A-AF18-D7EE33876402}" type="sibTrans" cxnId="{AF367F6E-4DC2-4440-A982-13B34BA4B187}">
      <dgm:prSet/>
      <dgm:spPr/>
      <dgm:t>
        <a:bodyPr/>
        <a:lstStyle/>
        <a:p>
          <a:endParaRPr lang="x-none" b="1"/>
        </a:p>
      </dgm:t>
    </dgm:pt>
    <dgm:pt modelId="{D8F38EEE-6385-418F-938C-F99726BF5FC4}">
      <dgm:prSet phldrT="[Text]" custT="1"/>
      <dgm:spPr/>
      <dgm:t>
        <a:bodyPr/>
        <a:lstStyle/>
        <a:p>
          <a:r>
            <a:rPr lang="en-US" sz="2400" b="1" dirty="0"/>
            <a:t>PROJECTS AWAITING CLEARANCES</a:t>
          </a:r>
        </a:p>
        <a:p>
          <a:r>
            <a:rPr lang="en-US" sz="2400" b="1" dirty="0"/>
            <a:t>14 NOS. (8326 MW)</a:t>
          </a:r>
        </a:p>
        <a:p>
          <a:r>
            <a:rPr lang="en-US" sz="2400" b="1" dirty="0"/>
            <a:t>INCL. JV PROJECTS</a:t>
          </a:r>
          <a:endParaRPr lang="x-none" sz="2400" b="1" dirty="0"/>
        </a:p>
      </dgm:t>
    </dgm:pt>
    <dgm:pt modelId="{F22EE329-0065-4794-9195-6C0A81672DD3}" type="parTrans" cxnId="{8A986304-ED0F-4F62-8633-45D63510BADD}">
      <dgm:prSet/>
      <dgm:spPr/>
      <dgm:t>
        <a:bodyPr/>
        <a:lstStyle/>
        <a:p>
          <a:endParaRPr lang="x-none" b="1"/>
        </a:p>
      </dgm:t>
    </dgm:pt>
    <dgm:pt modelId="{88677F90-D199-4EDC-A428-1EAA281B6481}" type="sibTrans" cxnId="{8A986304-ED0F-4F62-8633-45D63510BADD}">
      <dgm:prSet/>
      <dgm:spPr/>
      <dgm:t>
        <a:bodyPr/>
        <a:lstStyle/>
        <a:p>
          <a:endParaRPr lang="x-none" b="1"/>
        </a:p>
      </dgm:t>
    </dgm:pt>
    <dgm:pt modelId="{4C4DBF65-BED7-4047-9026-2107E4ED8B97}">
      <dgm:prSet custT="1"/>
      <dgm:spPr/>
      <dgm:t>
        <a:bodyPr/>
        <a:lstStyle/>
        <a:p>
          <a:r>
            <a:rPr lang="en-US" sz="2400" b="1" dirty="0"/>
            <a:t>PROJECTS UNDER CONSTRUCTION</a:t>
          </a:r>
        </a:p>
        <a:p>
          <a:r>
            <a:rPr lang="en-US" sz="2400" b="1" dirty="0"/>
            <a:t>5 NOS. (4924 MW)</a:t>
          </a:r>
        </a:p>
        <a:p>
          <a:r>
            <a:rPr lang="en-US" sz="2400" b="1" dirty="0"/>
            <a:t>INCL. JV PROJECTS</a:t>
          </a:r>
          <a:endParaRPr lang="x-none" sz="2400" b="1" dirty="0"/>
        </a:p>
      </dgm:t>
    </dgm:pt>
    <dgm:pt modelId="{BAEC4EE8-603C-4262-98E0-D8A0D0E1F02C}" type="parTrans" cxnId="{2B2E2048-FAD0-4754-A28B-DD452DDE4A18}">
      <dgm:prSet/>
      <dgm:spPr/>
      <dgm:t>
        <a:bodyPr/>
        <a:lstStyle/>
        <a:p>
          <a:endParaRPr lang="x-none" b="1"/>
        </a:p>
      </dgm:t>
    </dgm:pt>
    <dgm:pt modelId="{0C124070-5297-4396-A511-D6DC0E4FF333}" type="sibTrans" cxnId="{2B2E2048-FAD0-4754-A28B-DD452DDE4A18}">
      <dgm:prSet/>
      <dgm:spPr/>
      <dgm:t>
        <a:bodyPr/>
        <a:lstStyle/>
        <a:p>
          <a:endParaRPr lang="x-none" b="1"/>
        </a:p>
      </dgm:t>
    </dgm:pt>
    <dgm:pt modelId="{6220A6C3-6960-4561-A23D-2F873DD2F491}" type="pres">
      <dgm:prSet presAssocID="{3E0C54CB-3B6A-4AD3-9762-0882B794D8D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E2BB5F-7B47-4C83-AD6D-888D3681CBBF}" type="pres">
      <dgm:prSet presAssocID="{3E0C54CB-3B6A-4AD3-9762-0882B794D8DE}" presName="matrix" presStyleCnt="0"/>
      <dgm:spPr/>
    </dgm:pt>
    <dgm:pt modelId="{608129C1-A725-412F-94DD-FA9C191182D5}" type="pres">
      <dgm:prSet presAssocID="{3E0C54CB-3B6A-4AD3-9762-0882B794D8DE}" presName="tile1" presStyleLbl="node1" presStyleIdx="0" presStyleCnt="4"/>
      <dgm:spPr/>
    </dgm:pt>
    <dgm:pt modelId="{066A814C-9CA7-4C1A-B3C5-9A76EFBF9421}" type="pres">
      <dgm:prSet presAssocID="{3E0C54CB-3B6A-4AD3-9762-0882B794D8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DF0A7A-DBC6-4221-B543-E08742745CF2}" type="pres">
      <dgm:prSet presAssocID="{3E0C54CB-3B6A-4AD3-9762-0882B794D8DE}" presName="tile2" presStyleLbl="node1" presStyleIdx="1" presStyleCnt="4"/>
      <dgm:spPr/>
    </dgm:pt>
    <dgm:pt modelId="{B070B594-4B93-4715-B1F2-F9859E3AD191}" type="pres">
      <dgm:prSet presAssocID="{3E0C54CB-3B6A-4AD3-9762-0882B794D8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727D063-DC90-4D67-84DE-42097027BDCE}" type="pres">
      <dgm:prSet presAssocID="{3E0C54CB-3B6A-4AD3-9762-0882B794D8DE}" presName="tile3" presStyleLbl="node1" presStyleIdx="2" presStyleCnt="4"/>
      <dgm:spPr/>
    </dgm:pt>
    <dgm:pt modelId="{AA1E02EE-18BF-40B0-9AF4-8A598477F0F3}" type="pres">
      <dgm:prSet presAssocID="{3E0C54CB-3B6A-4AD3-9762-0882B794D8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448670-C54A-4549-89FF-84E2832AB1A8}" type="pres">
      <dgm:prSet presAssocID="{3E0C54CB-3B6A-4AD3-9762-0882B794D8DE}" presName="tile4" presStyleLbl="node1" presStyleIdx="3" presStyleCnt="4"/>
      <dgm:spPr/>
    </dgm:pt>
    <dgm:pt modelId="{E76888A2-FEF0-43F6-8FE2-49CF2D78268C}" type="pres">
      <dgm:prSet presAssocID="{3E0C54CB-3B6A-4AD3-9762-0882B794D8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2677A31-5912-4A79-8B70-3F774B63B4FF}" type="pres">
      <dgm:prSet presAssocID="{3E0C54CB-3B6A-4AD3-9762-0882B794D8DE}" presName="centerTile" presStyleLbl="fgShp" presStyleIdx="0" presStyleCnt="1" custScaleX="240671">
        <dgm:presLayoutVars>
          <dgm:chMax val="0"/>
          <dgm:chPref val="0"/>
        </dgm:presLayoutVars>
      </dgm:prSet>
      <dgm:spPr/>
    </dgm:pt>
  </dgm:ptLst>
  <dgm:cxnLst>
    <dgm:cxn modelId="{8A986304-ED0F-4F62-8633-45D63510BADD}" srcId="{BB7C961D-43AA-4773-AF1B-962065D670DF}" destId="{D8F38EEE-6385-418F-938C-F99726BF5FC4}" srcOrd="3" destOrd="0" parTransId="{F22EE329-0065-4794-9195-6C0A81672DD3}" sibTransId="{88677F90-D199-4EDC-A428-1EAA281B6481}"/>
    <dgm:cxn modelId="{E448AE12-21D3-4FBA-A7C8-4CA809FFC088}" srcId="{BB7C961D-43AA-4773-AF1B-962065D670DF}" destId="{4FBAD9BE-92FF-45DC-A5D0-11994B23FD62}" srcOrd="0" destOrd="0" parTransId="{55E5CD4B-4EBC-4AEA-A0C5-23575724E1EE}" sibTransId="{C1405C0F-D75D-4E58-A784-5BAD278B4322}"/>
    <dgm:cxn modelId="{B05DF838-F12E-4375-8927-BFB5BBDA53D7}" type="presOf" srcId="{2BFAAE9A-8E33-4934-9EAD-F86E69CB9468}" destId="{A0DF0A7A-DBC6-4221-B543-E08742745CF2}" srcOrd="0" destOrd="0" presId="urn:microsoft.com/office/officeart/2005/8/layout/matrix1"/>
    <dgm:cxn modelId="{59E38C3C-3C76-4535-BF3A-27253F5AFE4A}" type="presOf" srcId="{D8F38EEE-6385-418F-938C-F99726BF5FC4}" destId="{86448670-C54A-4549-89FF-84E2832AB1A8}" srcOrd="0" destOrd="0" presId="urn:microsoft.com/office/officeart/2005/8/layout/matrix1"/>
    <dgm:cxn modelId="{2B2E2048-FAD0-4754-A28B-DD452DDE4A18}" srcId="{BB7C961D-43AA-4773-AF1B-962065D670DF}" destId="{4C4DBF65-BED7-4047-9026-2107E4ED8B97}" srcOrd="2" destOrd="0" parTransId="{BAEC4EE8-603C-4262-98E0-D8A0D0E1F02C}" sibTransId="{0C124070-5297-4396-A511-D6DC0E4FF333}"/>
    <dgm:cxn modelId="{A58F4649-6F4F-4979-AD15-984418C4F2B4}" type="presOf" srcId="{D8F38EEE-6385-418F-938C-F99726BF5FC4}" destId="{E76888A2-FEF0-43F6-8FE2-49CF2D78268C}" srcOrd="1" destOrd="0" presId="urn:microsoft.com/office/officeart/2005/8/layout/matrix1"/>
    <dgm:cxn modelId="{86E9D249-7764-4998-81F0-47351AD63BCF}" type="presOf" srcId="{4C4DBF65-BED7-4047-9026-2107E4ED8B97}" destId="{AA1E02EE-18BF-40B0-9AF4-8A598477F0F3}" srcOrd="1" destOrd="0" presId="urn:microsoft.com/office/officeart/2005/8/layout/matrix1"/>
    <dgm:cxn modelId="{AF367F6E-4DC2-4440-A982-13B34BA4B187}" srcId="{BB7C961D-43AA-4773-AF1B-962065D670DF}" destId="{2BFAAE9A-8E33-4934-9EAD-F86E69CB9468}" srcOrd="1" destOrd="0" parTransId="{A3A7F89A-2C9B-4502-B8C2-3D3B0D5790C4}" sibTransId="{C4DF4CD7-AE95-4F3A-AF18-D7EE33876402}"/>
    <dgm:cxn modelId="{CB5FF24F-1B89-4E3D-AE79-453B2AEA7613}" type="presOf" srcId="{2BFAAE9A-8E33-4934-9EAD-F86E69CB9468}" destId="{B070B594-4B93-4715-B1F2-F9859E3AD191}" srcOrd="1" destOrd="0" presId="urn:microsoft.com/office/officeart/2005/8/layout/matrix1"/>
    <dgm:cxn modelId="{06A8DB8E-F66C-4F52-B0AE-2DD90222683E}" type="presOf" srcId="{4FBAD9BE-92FF-45DC-A5D0-11994B23FD62}" destId="{066A814C-9CA7-4C1A-B3C5-9A76EFBF9421}" srcOrd="1" destOrd="0" presId="urn:microsoft.com/office/officeart/2005/8/layout/matrix1"/>
    <dgm:cxn modelId="{1134DEAA-74EE-49B8-B318-06A25A5D6099}" type="presOf" srcId="{BB7C961D-43AA-4773-AF1B-962065D670DF}" destId="{02677A31-5912-4A79-8B70-3F774B63B4FF}" srcOrd="0" destOrd="0" presId="urn:microsoft.com/office/officeart/2005/8/layout/matrix1"/>
    <dgm:cxn modelId="{56B272AC-BB0E-4188-AD00-1AC2C33FA832}" srcId="{3E0C54CB-3B6A-4AD3-9762-0882B794D8DE}" destId="{BB7C961D-43AA-4773-AF1B-962065D670DF}" srcOrd="0" destOrd="0" parTransId="{F85E6644-3BEB-48B0-A80E-0FAEEE4FB5FA}" sibTransId="{292C8749-3B0D-4636-A459-61287DDFA1E3}"/>
    <dgm:cxn modelId="{CAB4FBB7-6986-45F3-8B70-6F386724AEDA}" type="presOf" srcId="{3E0C54CB-3B6A-4AD3-9762-0882B794D8DE}" destId="{6220A6C3-6960-4561-A23D-2F873DD2F491}" srcOrd="0" destOrd="0" presId="urn:microsoft.com/office/officeart/2005/8/layout/matrix1"/>
    <dgm:cxn modelId="{3C1D87E6-9A3F-4EA6-AC84-B99E2A8EA012}" type="presOf" srcId="{4FBAD9BE-92FF-45DC-A5D0-11994B23FD62}" destId="{608129C1-A725-412F-94DD-FA9C191182D5}" srcOrd="0" destOrd="0" presId="urn:microsoft.com/office/officeart/2005/8/layout/matrix1"/>
    <dgm:cxn modelId="{F6ED97F6-E21C-47D8-A1F2-2558AFA4257D}" type="presOf" srcId="{4C4DBF65-BED7-4047-9026-2107E4ED8B97}" destId="{A727D063-DC90-4D67-84DE-42097027BDCE}" srcOrd="0" destOrd="0" presId="urn:microsoft.com/office/officeart/2005/8/layout/matrix1"/>
    <dgm:cxn modelId="{CC0C3885-1DE7-4C08-A189-15715E37883E}" type="presParOf" srcId="{6220A6C3-6960-4561-A23D-2F873DD2F491}" destId="{CAE2BB5F-7B47-4C83-AD6D-888D3681CBBF}" srcOrd="0" destOrd="0" presId="urn:microsoft.com/office/officeart/2005/8/layout/matrix1"/>
    <dgm:cxn modelId="{0D47F614-F644-466D-A137-29A71E88E163}" type="presParOf" srcId="{CAE2BB5F-7B47-4C83-AD6D-888D3681CBBF}" destId="{608129C1-A725-412F-94DD-FA9C191182D5}" srcOrd="0" destOrd="0" presId="urn:microsoft.com/office/officeart/2005/8/layout/matrix1"/>
    <dgm:cxn modelId="{76F3ACD9-FBA2-4D7F-B3FE-82D336164C14}" type="presParOf" srcId="{CAE2BB5F-7B47-4C83-AD6D-888D3681CBBF}" destId="{066A814C-9CA7-4C1A-B3C5-9A76EFBF9421}" srcOrd="1" destOrd="0" presId="urn:microsoft.com/office/officeart/2005/8/layout/matrix1"/>
    <dgm:cxn modelId="{050A8DEA-3DC6-4EDE-A547-35F4AC7E1189}" type="presParOf" srcId="{CAE2BB5F-7B47-4C83-AD6D-888D3681CBBF}" destId="{A0DF0A7A-DBC6-4221-B543-E08742745CF2}" srcOrd="2" destOrd="0" presId="urn:microsoft.com/office/officeart/2005/8/layout/matrix1"/>
    <dgm:cxn modelId="{04B6AFE5-6E9D-48F9-A223-8AB2F46D27FB}" type="presParOf" srcId="{CAE2BB5F-7B47-4C83-AD6D-888D3681CBBF}" destId="{B070B594-4B93-4715-B1F2-F9859E3AD191}" srcOrd="3" destOrd="0" presId="urn:microsoft.com/office/officeart/2005/8/layout/matrix1"/>
    <dgm:cxn modelId="{BF914CC2-816D-43D1-8DF0-21F86E8F4107}" type="presParOf" srcId="{CAE2BB5F-7B47-4C83-AD6D-888D3681CBBF}" destId="{A727D063-DC90-4D67-84DE-42097027BDCE}" srcOrd="4" destOrd="0" presId="urn:microsoft.com/office/officeart/2005/8/layout/matrix1"/>
    <dgm:cxn modelId="{A9D924B9-9434-43E0-B047-0D75D5F1A5B1}" type="presParOf" srcId="{CAE2BB5F-7B47-4C83-AD6D-888D3681CBBF}" destId="{AA1E02EE-18BF-40B0-9AF4-8A598477F0F3}" srcOrd="5" destOrd="0" presId="urn:microsoft.com/office/officeart/2005/8/layout/matrix1"/>
    <dgm:cxn modelId="{0D4B1597-2459-4E75-B497-4F5C39597ACB}" type="presParOf" srcId="{CAE2BB5F-7B47-4C83-AD6D-888D3681CBBF}" destId="{86448670-C54A-4549-89FF-84E2832AB1A8}" srcOrd="6" destOrd="0" presId="urn:microsoft.com/office/officeart/2005/8/layout/matrix1"/>
    <dgm:cxn modelId="{A7EBFF9A-2ECB-4504-B486-6243805F7480}" type="presParOf" srcId="{CAE2BB5F-7B47-4C83-AD6D-888D3681CBBF}" destId="{E76888A2-FEF0-43F6-8FE2-49CF2D78268C}" srcOrd="7" destOrd="0" presId="urn:microsoft.com/office/officeart/2005/8/layout/matrix1"/>
    <dgm:cxn modelId="{E9F878A9-0422-468F-8F16-5E4275D19274}" type="presParOf" srcId="{6220A6C3-6960-4561-A23D-2F873DD2F491}" destId="{02677A31-5912-4A79-8B70-3F774B63B4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B6A57-99A7-4811-96AA-4B5F10AB1F0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C1867E-2556-4C2A-9AF3-F8DC51A8B052}">
      <dgm:prSet phldrT="[Text]"/>
      <dgm:spPr/>
      <dgm:t>
        <a:bodyPr/>
        <a:lstStyle/>
        <a:p>
          <a:r>
            <a:rPr lang="en-US" dirty="0"/>
            <a:t>POWER STATIONS UNDER OPERATION</a:t>
          </a:r>
          <a:endParaRPr lang="en-IN" dirty="0"/>
        </a:p>
      </dgm:t>
    </dgm:pt>
    <dgm:pt modelId="{339E5FE6-E5B0-4B4E-8E8D-1B1F033170D2}" type="parTrans" cxnId="{1A81C0AB-525B-4A76-8072-20561654F4C3}">
      <dgm:prSet/>
      <dgm:spPr/>
      <dgm:t>
        <a:bodyPr/>
        <a:lstStyle/>
        <a:p>
          <a:endParaRPr lang="en-IN"/>
        </a:p>
      </dgm:t>
    </dgm:pt>
    <dgm:pt modelId="{BDEFD1B0-71B3-418F-AF7C-AE69CA507467}" type="sibTrans" cxnId="{1A81C0AB-525B-4A76-8072-20561654F4C3}">
      <dgm:prSet/>
      <dgm:spPr/>
      <dgm:t>
        <a:bodyPr/>
        <a:lstStyle/>
        <a:p>
          <a:endParaRPr lang="en-IN"/>
        </a:p>
      </dgm:t>
    </dgm:pt>
    <dgm:pt modelId="{AE1595F7-2152-4C19-9FB3-A66A2B60657B}">
      <dgm:prSet phldrT="[Text]"/>
      <dgm:spPr/>
      <dgm:t>
        <a:bodyPr/>
        <a:lstStyle/>
        <a:p>
          <a:r>
            <a:rPr lang="en-US" dirty="0"/>
            <a:t>HP</a:t>
          </a:r>
        </a:p>
        <a:p>
          <a:r>
            <a:rPr lang="en-US" dirty="0"/>
            <a:t>5 NOS.</a:t>
          </a:r>
        </a:p>
        <a:p>
          <a:r>
            <a:rPr lang="en-US" dirty="0"/>
            <a:t>1771MW</a:t>
          </a:r>
          <a:endParaRPr lang="en-IN" dirty="0"/>
        </a:p>
      </dgm:t>
    </dgm:pt>
    <dgm:pt modelId="{035F72F8-AAD7-4ADE-9F99-D93AA55D81D0}" type="parTrans" cxnId="{F1D44FE8-AEB3-46A5-9F6C-D51A70D1BAD7}">
      <dgm:prSet/>
      <dgm:spPr/>
      <dgm:t>
        <a:bodyPr/>
        <a:lstStyle/>
        <a:p>
          <a:endParaRPr lang="en-IN"/>
        </a:p>
      </dgm:t>
    </dgm:pt>
    <dgm:pt modelId="{4A672F11-9460-4EE9-82AA-970B7959CAD4}" type="sibTrans" cxnId="{F1D44FE8-AEB3-46A5-9F6C-D51A70D1BAD7}">
      <dgm:prSet/>
      <dgm:spPr/>
      <dgm:t>
        <a:bodyPr/>
        <a:lstStyle/>
        <a:p>
          <a:endParaRPr lang="en-IN"/>
        </a:p>
      </dgm:t>
    </dgm:pt>
    <dgm:pt modelId="{78D0CE2B-9972-4361-BF79-DD6CF8B7DFF3}">
      <dgm:prSet phldrT="[Text]"/>
      <dgm:spPr/>
      <dgm:t>
        <a:bodyPr/>
        <a:lstStyle/>
        <a:p>
          <a:r>
            <a:rPr lang="en-US" dirty="0"/>
            <a:t>SK</a:t>
          </a:r>
        </a:p>
        <a:p>
          <a:r>
            <a:rPr lang="en-US" dirty="0"/>
            <a:t>2 NOS.</a:t>
          </a:r>
        </a:p>
        <a:p>
          <a:r>
            <a:rPr lang="en-US" dirty="0"/>
            <a:t>570 MW</a:t>
          </a:r>
          <a:endParaRPr lang="en-IN" dirty="0"/>
        </a:p>
      </dgm:t>
    </dgm:pt>
    <dgm:pt modelId="{557C2D1F-28D0-4DA0-A3C7-5582A2FD1866}" type="parTrans" cxnId="{1EC42660-BE43-4854-AA94-0B21C4643163}">
      <dgm:prSet/>
      <dgm:spPr/>
      <dgm:t>
        <a:bodyPr/>
        <a:lstStyle/>
        <a:p>
          <a:endParaRPr lang="en-IN"/>
        </a:p>
      </dgm:t>
    </dgm:pt>
    <dgm:pt modelId="{0C567C07-5867-4966-AD00-567BB48C73D0}" type="sibTrans" cxnId="{1EC42660-BE43-4854-AA94-0B21C4643163}">
      <dgm:prSet/>
      <dgm:spPr/>
      <dgm:t>
        <a:bodyPr/>
        <a:lstStyle/>
        <a:p>
          <a:endParaRPr lang="en-IN"/>
        </a:p>
      </dgm:t>
    </dgm:pt>
    <dgm:pt modelId="{AC0C981D-985D-471F-9C84-1393D7B60B91}">
      <dgm:prSet phldrT="[Text]"/>
      <dgm:spPr/>
      <dgm:t>
        <a:bodyPr/>
        <a:lstStyle/>
        <a:p>
          <a:r>
            <a:rPr lang="en-US" dirty="0"/>
            <a:t>UK</a:t>
          </a:r>
        </a:p>
        <a:p>
          <a:r>
            <a:rPr lang="en-US" dirty="0"/>
            <a:t>2 NOS.</a:t>
          </a:r>
        </a:p>
        <a:p>
          <a:r>
            <a:rPr lang="en-US" dirty="0"/>
            <a:t>400 MW</a:t>
          </a:r>
        </a:p>
      </dgm:t>
    </dgm:pt>
    <dgm:pt modelId="{61E712F4-1F9A-43EA-8BC3-356F0982BAC3}" type="parTrans" cxnId="{A3E3A7FF-5006-4FFB-8791-C2331E39DD1A}">
      <dgm:prSet/>
      <dgm:spPr/>
      <dgm:t>
        <a:bodyPr/>
        <a:lstStyle/>
        <a:p>
          <a:endParaRPr lang="en-IN"/>
        </a:p>
      </dgm:t>
    </dgm:pt>
    <dgm:pt modelId="{C626F9F7-2F12-48AC-BAD2-44D032BCA701}" type="sibTrans" cxnId="{A3E3A7FF-5006-4FFB-8791-C2331E39DD1A}">
      <dgm:prSet/>
      <dgm:spPr/>
      <dgm:t>
        <a:bodyPr/>
        <a:lstStyle/>
        <a:p>
          <a:endParaRPr lang="en-IN"/>
        </a:p>
      </dgm:t>
    </dgm:pt>
    <dgm:pt modelId="{BF4BF951-2ECA-4451-AC17-EEFF6DD18D39}">
      <dgm:prSet phldrT="[Text]"/>
      <dgm:spPr/>
      <dgm:t>
        <a:bodyPr/>
        <a:lstStyle/>
        <a:p>
          <a:r>
            <a:rPr lang="en-US" dirty="0"/>
            <a:t>J&amp;K</a:t>
          </a:r>
        </a:p>
        <a:p>
          <a:r>
            <a:rPr lang="en-US" dirty="0"/>
            <a:t>8 NOS.</a:t>
          </a:r>
        </a:p>
        <a:p>
          <a:r>
            <a:rPr lang="en-US" dirty="0"/>
            <a:t>2339MW</a:t>
          </a:r>
          <a:endParaRPr lang="en-IN" dirty="0"/>
        </a:p>
      </dgm:t>
    </dgm:pt>
    <dgm:pt modelId="{533584E9-8750-43A3-9B28-1D99B74C9476}" type="parTrans" cxnId="{260D7F3B-9AA8-4917-9195-69FACD352858}">
      <dgm:prSet/>
      <dgm:spPr/>
      <dgm:t>
        <a:bodyPr/>
        <a:lstStyle/>
        <a:p>
          <a:endParaRPr lang="en-IN"/>
        </a:p>
      </dgm:t>
    </dgm:pt>
    <dgm:pt modelId="{E1184E40-958C-451F-AFB6-C0CF3ECDE9F7}" type="sibTrans" cxnId="{260D7F3B-9AA8-4917-9195-69FACD352858}">
      <dgm:prSet/>
      <dgm:spPr/>
      <dgm:t>
        <a:bodyPr/>
        <a:lstStyle/>
        <a:p>
          <a:endParaRPr lang="en-IN"/>
        </a:p>
      </dgm:t>
    </dgm:pt>
    <dgm:pt modelId="{59F28878-3C58-43F1-8A77-E07FB11C91B0}">
      <dgm:prSet phldrT="[Text]"/>
      <dgm:spPr/>
      <dgm:t>
        <a:bodyPr/>
        <a:lstStyle/>
        <a:p>
          <a:r>
            <a:rPr lang="en-US" dirty="0"/>
            <a:t>WB</a:t>
          </a:r>
        </a:p>
        <a:p>
          <a:r>
            <a:rPr lang="en-US" dirty="0"/>
            <a:t>2 NOS.</a:t>
          </a:r>
        </a:p>
        <a:p>
          <a:r>
            <a:rPr lang="en-US" dirty="0"/>
            <a:t>292 MW</a:t>
          </a:r>
          <a:endParaRPr lang="en-IN" dirty="0"/>
        </a:p>
      </dgm:t>
    </dgm:pt>
    <dgm:pt modelId="{926DD365-FFD7-48CC-8EBF-3E4687B0CB81}" type="parTrans" cxnId="{A3A2546F-D4F5-47F2-B2A2-0806AFF22F43}">
      <dgm:prSet/>
      <dgm:spPr/>
      <dgm:t>
        <a:bodyPr/>
        <a:lstStyle/>
        <a:p>
          <a:endParaRPr lang="en-IN"/>
        </a:p>
      </dgm:t>
    </dgm:pt>
    <dgm:pt modelId="{BA9C5E9C-D0D8-4032-B04A-131CCBD80B4D}" type="sibTrans" cxnId="{A3A2546F-D4F5-47F2-B2A2-0806AFF22F43}">
      <dgm:prSet/>
      <dgm:spPr/>
      <dgm:t>
        <a:bodyPr/>
        <a:lstStyle/>
        <a:p>
          <a:endParaRPr lang="en-IN"/>
        </a:p>
      </dgm:t>
    </dgm:pt>
    <dgm:pt modelId="{17BEDE69-AB03-4189-A3E1-EECF7B063701}">
      <dgm:prSet phldrT="[Text]"/>
      <dgm:spPr/>
      <dgm:t>
        <a:bodyPr/>
        <a:lstStyle/>
        <a:p>
          <a:r>
            <a:rPr lang="en-US" dirty="0"/>
            <a:t>MANIPUR</a:t>
          </a:r>
        </a:p>
        <a:p>
          <a:r>
            <a:rPr lang="en-US" dirty="0"/>
            <a:t>1 NOS.</a:t>
          </a:r>
        </a:p>
        <a:p>
          <a:r>
            <a:rPr lang="en-US" dirty="0"/>
            <a:t>105 MW</a:t>
          </a:r>
          <a:endParaRPr lang="en-IN" dirty="0"/>
        </a:p>
      </dgm:t>
    </dgm:pt>
    <dgm:pt modelId="{121C4B8D-009A-4B49-9B86-57B89BD7BFFE}" type="parTrans" cxnId="{4B7CB76A-709F-4841-8FB2-0787DDE86CC1}">
      <dgm:prSet/>
      <dgm:spPr/>
      <dgm:t>
        <a:bodyPr/>
        <a:lstStyle/>
        <a:p>
          <a:endParaRPr lang="en-IN"/>
        </a:p>
      </dgm:t>
    </dgm:pt>
    <dgm:pt modelId="{FD92C865-9B44-4044-BDD5-C970171FDDA4}" type="sibTrans" cxnId="{4B7CB76A-709F-4841-8FB2-0787DDE86CC1}">
      <dgm:prSet/>
      <dgm:spPr/>
      <dgm:t>
        <a:bodyPr/>
        <a:lstStyle/>
        <a:p>
          <a:endParaRPr lang="en-IN"/>
        </a:p>
      </dgm:t>
    </dgm:pt>
    <dgm:pt modelId="{F5F30590-0402-48A0-92BE-651BD54D604F}" type="pres">
      <dgm:prSet presAssocID="{C6CB6A57-99A7-4811-96AA-4B5F10AB1F0E}" presName="composite" presStyleCnt="0">
        <dgm:presLayoutVars>
          <dgm:chMax val="1"/>
          <dgm:dir/>
          <dgm:resizeHandles val="exact"/>
        </dgm:presLayoutVars>
      </dgm:prSet>
      <dgm:spPr/>
    </dgm:pt>
    <dgm:pt modelId="{A8A6BBF5-F385-40E0-A261-5043244FF233}" type="pres">
      <dgm:prSet presAssocID="{41C1867E-2556-4C2A-9AF3-F8DC51A8B052}" presName="roof" presStyleLbl="dkBgShp" presStyleIdx="0" presStyleCnt="2"/>
      <dgm:spPr/>
    </dgm:pt>
    <dgm:pt modelId="{81307DA5-67FE-494D-B03D-AC67EDF87486}" type="pres">
      <dgm:prSet presAssocID="{41C1867E-2556-4C2A-9AF3-F8DC51A8B052}" presName="pillars" presStyleCnt="0"/>
      <dgm:spPr/>
    </dgm:pt>
    <dgm:pt modelId="{C4BB61A3-A861-4A93-B752-1D56AE1E0DCE}" type="pres">
      <dgm:prSet presAssocID="{41C1867E-2556-4C2A-9AF3-F8DC51A8B052}" presName="pillar1" presStyleLbl="node1" presStyleIdx="0" presStyleCnt="6">
        <dgm:presLayoutVars>
          <dgm:bulletEnabled val="1"/>
        </dgm:presLayoutVars>
      </dgm:prSet>
      <dgm:spPr/>
    </dgm:pt>
    <dgm:pt modelId="{E04D602C-B52E-43CB-9931-E2B88AC8065C}" type="pres">
      <dgm:prSet presAssocID="{AE1595F7-2152-4C19-9FB3-A66A2B60657B}" presName="pillarX" presStyleLbl="node1" presStyleIdx="1" presStyleCnt="6">
        <dgm:presLayoutVars>
          <dgm:bulletEnabled val="1"/>
        </dgm:presLayoutVars>
      </dgm:prSet>
      <dgm:spPr/>
    </dgm:pt>
    <dgm:pt modelId="{0B5F25BF-CF2E-4267-A4F0-D060E09EDEFB}" type="pres">
      <dgm:prSet presAssocID="{AC0C981D-985D-471F-9C84-1393D7B60B91}" presName="pillarX" presStyleLbl="node1" presStyleIdx="2" presStyleCnt="6">
        <dgm:presLayoutVars>
          <dgm:bulletEnabled val="1"/>
        </dgm:presLayoutVars>
      </dgm:prSet>
      <dgm:spPr/>
    </dgm:pt>
    <dgm:pt modelId="{005FF372-BAB2-45A2-99A4-D79C2F6D5E02}" type="pres">
      <dgm:prSet presAssocID="{78D0CE2B-9972-4361-BF79-DD6CF8B7DFF3}" presName="pillarX" presStyleLbl="node1" presStyleIdx="3" presStyleCnt="6">
        <dgm:presLayoutVars>
          <dgm:bulletEnabled val="1"/>
        </dgm:presLayoutVars>
      </dgm:prSet>
      <dgm:spPr/>
    </dgm:pt>
    <dgm:pt modelId="{A62A8B0A-0377-4507-9110-8C58E530C81D}" type="pres">
      <dgm:prSet presAssocID="{59F28878-3C58-43F1-8A77-E07FB11C91B0}" presName="pillarX" presStyleLbl="node1" presStyleIdx="4" presStyleCnt="6">
        <dgm:presLayoutVars>
          <dgm:bulletEnabled val="1"/>
        </dgm:presLayoutVars>
      </dgm:prSet>
      <dgm:spPr/>
    </dgm:pt>
    <dgm:pt modelId="{50C50E63-F204-4180-A7D7-EE37FBB4653E}" type="pres">
      <dgm:prSet presAssocID="{17BEDE69-AB03-4189-A3E1-EECF7B063701}" presName="pillarX" presStyleLbl="node1" presStyleIdx="5" presStyleCnt="6">
        <dgm:presLayoutVars>
          <dgm:bulletEnabled val="1"/>
        </dgm:presLayoutVars>
      </dgm:prSet>
      <dgm:spPr/>
    </dgm:pt>
    <dgm:pt modelId="{D310C079-DBCC-4955-B200-8C859AE775AC}" type="pres">
      <dgm:prSet presAssocID="{41C1867E-2556-4C2A-9AF3-F8DC51A8B052}" presName="base" presStyleLbl="dkBgShp" presStyleIdx="1" presStyleCnt="2"/>
      <dgm:spPr/>
    </dgm:pt>
  </dgm:ptLst>
  <dgm:cxnLst>
    <dgm:cxn modelId="{29510E2A-1E81-4585-8E51-F557A193E4E7}" type="presOf" srcId="{BF4BF951-2ECA-4451-AC17-EEFF6DD18D39}" destId="{C4BB61A3-A861-4A93-B752-1D56AE1E0DCE}" srcOrd="0" destOrd="0" presId="urn:microsoft.com/office/officeart/2005/8/layout/hList3"/>
    <dgm:cxn modelId="{260D7F3B-9AA8-4917-9195-69FACD352858}" srcId="{41C1867E-2556-4C2A-9AF3-F8DC51A8B052}" destId="{BF4BF951-2ECA-4451-AC17-EEFF6DD18D39}" srcOrd="0" destOrd="0" parTransId="{533584E9-8750-43A3-9B28-1D99B74C9476}" sibTransId="{E1184E40-958C-451F-AFB6-C0CF3ECDE9F7}"/>
    <dgm:cxn modelId="{1EC42660-BE43-4854-AA94-0B21C4643163}" srcId="{41C1867E-2556-4C2A-9AF3-F8DC51A8B052}" destId="{78D0CE2B-9972-4361-BF79-DD6CF8B7DFF3}" srcOrd="3" destOrd="0" parTransId="{557C2D1F-28D0-4DA0-A3C7-5582A2FD1866}" sibTransId="{0C567C07-5867-4966-AD00-567BB48C73D0}"/>
    <dgm:cxn modelId="{4B7CB76A-709F-4841-8FB2-0787DDE86CC1}" srcId="{41C1867E-2556-4C2A-9AF3-F8DC51A8B052}" destId="{17BEDE69-AB03-4189-A3E1-EECF7B063701}" srcOrd="5" destOrd="0" parTransId="{121C4B8D-009A-4B49-9B86-57B89BD7BFFE}" sibTransId="{FD92C865-9B44-4044-BDD5-C970171FDDA4}"/>
    <dgm:cxn modelId="{A3A2546F-D4F5-47F2-B2A2-0806AFF22F43}" srcId="{41C1867E-2556-4C2A-9AF3-F8DC51A8B052}" destId="{59F28878-3C58-43F1-8A77-E07FB11C91B0}" srcOrd="4" destOrd="0" parTransId="{926DD365-FFD7-48CC-8EBF-3E4687B0CB81}" sibTransId="{BA9C5E9C-D0D8-4032-B04A-131CCBD80B4D}"/>
    <dgm:cxn modelId="{701E3952-977C-49A1-9A49-93893AC39866}" type="presOf" srcId="{59F28878-3C58-43F1-8A77-E07FB11C91B0}" destId="{A62A8B0A-0377-4507-9110-8C58E530C81D}" srcOrd="0" destOrd="0" presId="urn:microsoft.com/office/officeart/2005/8/layout/hList3"/>
    <dgm:cxn modelId="{7965F973-6909-44E7-A8F2-E95E6AEF3C60}" type="presOf" srcId="{C6CB6A57-99A7-4811-96AA-4B5F10AB1F0E}" destId="{F5F30590-0402-48A0-92BE-651BD54D604F}" srcOrd="0" destOrd="0" presId="urn:microsoft.com/office/officeart/2005/8/layout/hList3"/>
    <dgm:cxn modelId="{53B2E1A2-BB55-471C-904F-19BAD2875DE9}" type="presOf" srcId="{17BEDE69-AB03-4189-A3E1-EECF7B063701}" destId="{50C50E63-F204-4180-A7D7-EE37FBB4653E}" srcOrd="0" destOrd="0" presId="urn:microsoft.com/office/officeart/2005/8/layout/hList3"/>
    <dgm:cxn modelId="{1A81C0AB-525B-4A76-8072-20561654F4C3}" srcId="{C6CB6A57-99A7-4811-96AA-4B5F10AB1F0E}" destId="{41C1867E-2556-4C2A-9AF3-F8DC51A8B052}" srcOrd="0" destOrd="0" parTransId="{339E5FE6-E5B0-4B4E-8E8D-1B1F033170D2}" sibTransId="{BDEFD1B0-71B3-418F-AF7C-AE69CA507467}"/>
    <dgm:cxn modelId="{458B55B5-C84D-459C-A4A3-40871AD24F10}" type="presOf" srcId="{AC0C981D-985D-471F-9C84-1393D7B60B91}" destId="{0B5F25BF-CF2E-4267-A4F0-D060E09EDEFB}" srcOrd="0" destOrd="0" presId="urn:microsoft.com/office/officeart/2005/8/layout/hList3"/>
    <dgm:cxn modelId="{A037D0C1-52AB-4F71-BCE2-C7577C14470C}" type="presOf" srcId="{41C1867E-2556-4C2A-9AF3-F8DC51A8B052}" destId="{A8A6BBF5-F385-40E0-A261-5043244FF233}" srcOrd="0" destOrd="0" presId="urn:microsoft.com/office/officeart/2005/8/layout/hList3"/>
    <dgm:cxn modelId="{AD6692C6-C93D-48A5-A8C9-D5CEC9DEC0EF}" type="presOf" srcId="{AE1595F7-2152-4C19-9FB3-A66A2B60657B}" destId="{E04D602C-B52E-43CB-9931-E2B88AC8065C}" srcOrd="0" destOrd="0" presId="urn:microsoft.com/office/officeart/2005/8/layout/hList3"/>
    <dgm:cxn modelId="{03542DE2-4FAA-4398-BAD1-C499964A3CAA}" type="presOf" srcId="{78D0CE2B-9972-4361-BF79-DD6CF8B7DFF3}" destId="{005FF372-BAB2-45A2-99A4-D79C2F6D5E02}" srcOrd="0" destOrd="0" presId="urn:microsoft.com/office/officeart/2005/8/layout/hList3"/>
    <dgm:cxn modelId="{F1D44FE8-AEB3-46A5-9F6C-D51A70D1BAD7}" srcId="{41C1867E-2556-4C2A-9AF3-F8DC51A8B052}" destId="{AE1595F7-2152-4C19-9FB3-A66A2B60657B}" srcOrd="1" destOrd="0" parTransId="{035F72F8-AAD7-4ADE-9F99-D93AA55D81D0}" sibTransId="{4A672F11-9460-4EE9-82AA-970B7959CAD4}"/>
    <dgm:cxn modelId="{A3E3A7FF-5006-4FFB-8791-C2331E39DD1A}" srcId="{41C1867E-2556-4C2A-9AF3-F8DC51A8B052}" destId="{AC0C981D-985D-471F-9C84-1393D7B60B91}" srcOrd="2" destOrd="0" parTransId="{61E712F4-1F9A-43EA-8BC3-356F0982BAC3}" sibTransId="{C626F9F7-2F12-48AC-BAD2-44D032BCA701}"/>
    <dgm:cxn modelId="{D54F60F6-243E-4D30-B4D7-059F7F65EA10}" type="presParOf" srcId="{F5F30590-0402-48A0-92BE-651BD54D604F}" destId="{A8A6BBF5-F385-40E0-A261-5043244FF233}" srcOrd="0" destOrd="0" presId="urn:microsoft.com/office/officeart/2005/8/layout/hList3"/>
    <dgm:cxn modelId="{B6AAC1DD-1D0B-4CBA-8223-FC542B566005}" type="presParOf" srcId="{F5F30590-0402-48A0-92BE-651BD54D604F}" destId="{81307DA5-67FE-494D-B03D-AC67EDF87486}" srcOrd="1" destOrd="0" presId="urn:microsoft.com/office/officeart/2005/8/layout/hList3"/>
    <dgm:cxn modelId="{F3CEF086-ED12-405A-8D52-8F2C3EDE8C4E}" type="presParOf" srcId="{81307DA5-67FE-494D-B03D-AC67EDF87486}" destId="{C4BB61A3-A861-4A93-B752-1D56AE1E0DCE}" srcOrd="0" destOrd="0" presId="urn:microsoft.com/office/officeart/2005/8/layout/hList3"/>
    <dgm:cxn modelId="{D83A9208-26A6-424F-96F7-ADB0454C7E2D}" type="presParOf" srcId="{81307DA5-67FE-494D-B03D-AC67EDF87486}" destId="{E04D602C-B52E-43CB-9931-E2B88AC8065C}" srcOrd="1" destOrd="0" presId="urn:microsoft.com/office/officeart/2005/8/layout/hList3"/>
    <dgm:cxn modelId="{61FDDC99-E1FC-42EA-8CE7-0885C395D3C1}" type="presParOf" srcId="{81307DA5-67FE-494D-B03D-AC67EDF87486}" destId="{0B5F25BF-CF2E-4267-A4F0-D060E09EDEFB}" srcOrd="2" destOrd="0" presId="urn:microsoft.com/office/officeart/2005/8/layout/hList3"/>
    <dgm:cxn modelId="{8CCC2B53-1803-4436-A759-A0CF3B1B0ACE}" type="presParOf" srcId="{81307DA5-67FE-494D-B03D-AC67EDF87486}" destId="{005FF372-BAB2-45A2-99A4-D79C2F6D5E02}" srcOrd="3" destOrd="0" presId="urn:microsoft.com/office/officeart/2005/8/layout/hList3"/>
    <dgm:cxn modelId="{043D42E2-3838-4949-9314-73F66CB82177}" type="presParOf" srcId="{81307DA5-67FE-494D-B03D-AC67EDF87486}" destId="{A62A8B0A-0377-4507-9110-8C58E530C81D}" srcOrd="4" destOrd="0" presId="urn:microsoft.com/office/officeart/2005/8/layout/hList3"/>
    <dgm:cxn modelId="{50FC111D-A5A3-42B2-8A33-E55D5E40D4F9}" type="presParOf" srcId="{81307DA5-67FE-494D-B03D-AC67EDF87486}" destId="{50C50E63-F204-4180-A7D7-EE37FBB4653E}" srcOrd="5" destOrd="0" presId="urn:microsoft.com/office/officeart/2005/8/layout/hList3"/>
    <dgm:cxn modelId="{8079E1A6-797F-446A-ADF8-ED1BCBA41B90}" type="presParOf" srcId="{F5F30590-0402-48A0-92BE-651BD54D604F}" destId="{D310C079-DBCC-4955-B200-8C859AE775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B6A57-99A7-4811-96AA-4B5F10AB1F0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1C1867E-2556-4C2A-9AF3-F8DC51A8B052}">
      <dgm:prSet phldrT="[Text]"/>
      <dgm:spPr/>
      <dgm:t>
        <a:bodyPr/>
        <a:lstStyle/>
        <a:p>
          <a:r>
            <a:rPr lang="en-US" dirty="0"/>
            <a:t>PROJECTS UNDER CONSTRUCTION</a:t>
          </a:r>
          <a:endParaRPr lang="en-IN" dirty="0"/>
        </a:p>
      </dgm:t>
    </dgm:pt>
    <dgm:pt modelId="{339E5FE6-E5B0-4B4E-8E8D-1B1F033170D2}" type="parTrans" cxnId="{1A81C0AB-525B-4A76-8072-20561654F4C3}">
      <dgm:prSet/>
      <dgm:spPr/>
      <dgm:t>
        <a:bodyPr/>
        <a:lstStyle/>
        <a:p>
          <a:endParaRPr lang="en-IN"/>
        </a:p>
      </dgm:t>
    </dgm:pt>
    <dgm:pt modelId="{BDEFD1B0-71B3-418F-AF7C-AE69CA507467}" type="sibTrans" cxnId="{1A81C0AB-525B-4A76-8072-20561654F4C3}">
      <dgm:prSet/>
      <dgm:spPr/>
      <dgm:t>
        <a:bodyPr/>
        <a:lstStyle/>
        <a:p>
          <a:endParaRPr lang="en-IN"/>
        </a:p>
      </dgm:t>
    </dgm:pt>
    <dgm:pt modelId="{AE1595F7-2152-4C19-9FB3-A66A2B60657B}">
      <dgm:prSet phldrT="[Text]"/>
      <dgm:spPr/>
      <dgm:t>
        <a:bodyPr/>
        <a:lstStyle/>
        <a:p>
          <a:r>
            <a:rPr lang="en-US" dirty="0"/>
            <a:t>HP</a:t>
          </a:r>
        </a:p>
        <a:p>
          <a:r>
            <a:rPr lang="en-US" dirty="0"/>
            <a:t>1 NOS.</a:t>
          </a:r>
        </a:p>
        <a:p>
          <a:r>
            <a:rPr lang="en-US" dirty="0"/>
            <a:t>800 MW</a:t>
          </a:r>
          <a:endParaRPr lang="en-IN" dirty="0"/>
        </a:p>
      </dgm:t>
    </dgm:pt>
    <dgm:pt modelId="{035F72F8-AAD7-4ADE-9F99-D93AA55D81D0}" type="parTrans" cxnId="{F1D44FE8-AEB3-46A5-9F6C-D51A70D1BAD7}">
      <dgm:prSet/>
      <dgm:spPr/>
      <dgm:t>
        <a:bodyPr/>
        <a:lstStyle/>
        <a:p>
          <a:endParaRPr lang="en-IN"/>
        </a:p>
      </dgm:t>
    </dgm:pt>
    <dgm:pt modelId="{4A672F11-9460-4EE9-82AA-970B7959CAD4}" type="sibTrans" cxnId="{F1D44FE8-AEB3-46A5-9F6C-D51A70D1BAD7}">
      <dgm:prSet/>
      <dgm:spPr/>
      <dgm:t>
        <a:bodyPr/>
        <a:lstStyle/>
        <a:p>
          <a:endParaRPr lang="en-IN"/>
        </a:p>
      </dgm:t>
    </dgm:pt>
    <dgm:pt modelId="{AC0C981D-985D-471F-9C84-1393D7B60B91}">
      <dgm:prSet phldrT="[Text]"/>
      <dgm:spPr/>
      <dgm:t>
        <a:bodyPr/>
        <a:lstStyle/>
        <a:p>
          <a:r>
            <a:rPr lang="en-US" dirty="0"/>
            <a:t>AP</a:t>
          </a:r>
        </a:p>
        <a:p>
          <a:r>
            <a:rPr lang="en-US" dirty="0"/>
            <a:t>1 NOS.</a:t>
          </a:r>
        </a:p>
        <a:p>
          <a:r>
            <a:rPr lang="en-US" dirty="0"/>
            <a:t>2000 MW</a:t>
          </a:r>
        </a:p>
      </dgm:t>
    </dgm:pt>
    <dgm:pt modelId="{61E712F4-1F9A-43EA-8BC3-356F0982BAC3}" type="parTrans" cxnId="{A3E3A7FF-5006-4FFB-8791-C2331E39DD1A}">
      <dgm:prSet/>
      <dgm:spPr/>
      <dgm:t>
        <a:bodyPr/>
        <a:lstStyle/>
        <a:p>
          <a:endParaRPr lang="en-IN"/>
        </a:p>
      </dgm:t>
    </dgm:pt>
    <dgm:pt modelId="{C626F9F7-2F12-48AC-BAD2-44D032BCA701}" type="sibTrans" cxnId="{A3E3A7FF-5006-4FFB-8791-C2331E39DD1A}">
      <dgm:prSet/>
      <dgm:spPr/>
      <dgm:t>
        <a:bodyPr/>
        <a:lstStyle/>
        <a:p>
          <a:endParaRPr lang="en-IN"/>
        </a:p>
      </dgm:t>
    </dgm:pt>
    <dgm:pt modelId="{BF4BF951-2ECA-4451-AC17-EEFF6DD18D39}">
      <dgm:prSet phldrT="[Text]"/>
      <dgm:spPr/>
      <dgm:t>
        <a:bodyPr/>
        <a:lstStyle/>
        <a:p>
          <a:r>
            <a:rPr lang="en-US" dirty="0"/>
            <a:t>J&amp;K</a:t>
          </a:r>
        </a:p>
        <a:p>
          <a:r>
            <a:rPr lang="en-US" dirty="0"/>
            <a:t>2 NOS.</a:t>
          </a:r>
        </a:p>
        <a:p>
          <a:r>
            <a:rPr lang="en-US" dirty="0"/>
            <a:t>1624 MW*</a:t>
          </a:r>
          <a:endParaRPr lang="en-IN" dirty="0"/>
        </a:p>
      </dgm:t>
    </dgm:pt>
    <dgm:pt modelId="{533584E9-8750-43A3-9B28-1D99B74C9476}" type="parTrans" cxnId="{260D7F3B-9AA8-4917-9195-69FACD352858}">
      <dgm:prSet/>
      <dgm:spPr/>
      <dgm:t>
        <a:bodyPr/>
        <a:lstStyle/>
        <a:p>
          <a:endParaRPr lang="en-IN"/>
        </a:p>
      </dgm:t>
    </dgm:pt>
    <dgm:pt modelId="{E1184E40-958C-451F-AFB6-C0CF3ECDE9F7}" type="sibTrans" cxnId="{260D7F3B-9AA8-4917-9195-69FACD352858}">
      <dgm:prSet/>
      <dgm:spPr/>
      <dgm:t>
        <a:bodyPr/>
        <a:lstStyle/>
        <a:p>
          <a:endParaRPr lang="en-IN"/>
        </a:p>
      </dgm:t>
    </dgm:pt>
    <dgm:pt modelId="{537553A0-B038-49F6-8B9B-B0A58A384B55}">
      <dgm:prSet/>
      <dgm:spPr/>
      <dgm:t>
        <a:bodyPr/>
        <a:lstStyle/>
        <a:p>
          <a:r>
            <a:rPr lang="en-US" dirty="0"/>
            <a:t>SIKKIM</a:t>
          </a:r>
        </a:p>
        <a:p>
          <a:r>
            <a:rPr lang="en-US" dirty="0"/>
            <a:t>1 NOS.</a:t>
          </a:r>
        </a:p>
        <a:p>
          <a:r>
            <a:rPr lang="en-US" dirty="0"/>
            <a:t>500 MW</a:t>
          </a:r>
        </a:p>
      </dgm:t>
    </dgm:pt>
    <dgm:pt modelId="{ECBB0D94-FAE8-4187-A6AB-2BB924A04FCE}" type="parTrans" cxnId="{870EB3BC-5CA2-4669-AE98-BB735A726635}">
      <dgm:prSet/>
      <dgm:spPr/>
      <dgm:t>
        <a:bodyPr/>
        <a:lstStyle/>
        <a:p>
          <a:endParaRPr lang="en-US"/>
        </a:p>
      </dgm:t>
    </dgm:pt>
    <dgm:pt modelId="{A5DDED4E-8D7A-4ADE-B141-4E9C56DFF060}" type="sibTrans" cxnId="{870EB3BC-5CA2-4669-AE98-BB735A726635}">
      <dgm:prSet/>
      <dgm:spPr/>
      <dgm:t>
        <a:bodyPr/>
        <a:lstStyle/>
        <a:p>
          <a:endParaRPr lang="en-US"/>
        </a:p>
      </dgm:t>
    </dgm:pt>
    <dgm:pt modelId="{F5F30590-0402-48A0-92BE-651BD54D604F}" type="pres">
      <dgm:prSet presAssocID="{C6CB6A57-99A7-4811-96AA-4B5F10AB1F0E}" presName="composite" presStyleCnt="0">
        <dgm:presLayoutVars>
          <dgm:chMax val="1"/>
          <dgm:dir/>
          <dgm:resizeHandles val="exact"/>
        </dgm:presLayoutVars>
      </dgm:prSet>
      <dgm:spPr/>
    </dgm:pt>
    <dgm:pt modelId="{A8A6BBF5-F385-40E0-A261-5043244FF233}" type="pres">
      <dgm:prSet presAssocID="{41C1867E-2556-4C2A-9AF3-F8DC51A8B052}" presName="roof" presStyleLbl="dkBgShp" presStyleIdx="0" presStyleCnt="2"/>
      <dgm:spPr/>
    </dgm:pt>
    <dgm:pt modelId="{81307DA5-67FE-494D-B03D-AC67EDF87486}" type="pres">
      <dgm:prSet presAssocID="{41C1867E-2556-4C2A-9AF3-F8DC51A8B052}" presName="pillars" presStyleCnt="0"/>
      <dgm:spPr/>
    </dgm:pt>
    <dgm:pt modelId="{C4BB61A3-A861-4A93-B752-1D56AE1E0DCE}" type="pres">
      <dgm:prSet presAssocID="{41C1867E-2556-4C2A-9AF3-F8DC51A8B052}" presName="pillar1" presStyleLbl="node1" presStyleIdx="0" presStyleCnt="4" custScaleX="100601">
        <dgm:presLayoutVars>
          <dgm:bulletEnabled val="1"/>
        </dgm:presLayoutVars>
      </dgm:prSet>
      <dgm:spPr/>
    </dgm:pt>
    <dgm:pt modelId="{E853807A-F9F5-42BF-B72A-0021FE6F6282}" type="pres">
      <dgm:prSet presAssocID="{537553A0-B038-49F6-8B9B-B0A58A384B55}" presName="pillarX" presStyleLbl="node1" presStyleIdx="1" presStyleCnt="4">
        <dgm:presLayoutVars>
          <dgm:bulletEnabled val="1"/>
        </dgm:presLayoutVars>
      </dgm:prSet>
      <dgm:spPr/>
    </dgm:pt>
    <dgm:pt modelId="{E04D602C-B52E-43CB-9931-E2B88AC8065C}" type="pres">
      <dgm:prSet presAssocID="{AE1595F7-2152-4C19-9FB3-A66A2B60657B}" presName="pillarX" presStyleLbl="node1" presStyleIdx="2" presStyleCnt="4" custFlipHor="1" custScaleX="98289" custLinFactNeighborX="0" custLinFactNeighborY="-1">
        <dgm:presLayoutVars>
          <dgm:bulletEnabled val="1"/>
        </dgm:presLayoutVars>
      </dgm:prSet>
      <dgm:spPr/>
    </dgm:pt>
    <dgm:pt modelId="{0B5F25BF-CF2E-4267-A4F0-D060E09EDEFB}" type="pres">
      <dgm:prSet presAssocID="{AC0C981D-985D-471F-9C84-1393D7B60B91}" presName="pillarX" presStyleLbl="node1" presStyleIdx="3" presStyleCnt="4" custScaleX="92578">
        <dgm:presLayoutVars>
          <dgm:bulletEnabled val="1"/>
        </dgm:presLayoutVars>
      </dgm:prSet>
      <dgm:spPr/>
    </dgm:pt>
    <dgm:pt modelId="{D310C079-DBCC-4955-B200-8C859AE775AC}" type="pres">
      <dgm:prSet presAssocID="{41C1867E-2556-4C2A-9AF3-F8DC51A8B052}" presName="base" presStyleLbl="dkBgShp" presStyleIdx="1" presStyleCnt="2"/>
      <dgm:spPr/>
    </dgm:pt>
  </dgm:ptLst>
  <dgm:cxnLst>
    <dgm:cxn modelId="{4B83410A-B492-4D85-8CDF-15F4CECC001F}" type="presOf" srcId="{537553A0-B038-49F6-8B9B-B0A58A384B55}" destId="{E853807A-F9F5-42BF-B72A-0021FE6F6282}" srcOrd="0" destOrd="0" presId="urn:microsoft.com/office/officeart/2005/8/layout/hList3"/>
    <dgm:cxn modelId="{260D7F3B-9AA8-4917-9195-69FACD352858}" srcId="{41C1867E-2556-4C2A-9AF3-F8DC51A8B052}" destId="{BF4BF951-2ECA-4451-AC17-EEFF6DD18D39}" srcOrd="0" destOrd="0" parTransId="{533584E9-8750-43A3-9B28-1D99B74C9476}" sibTransId="{E1184E40-958C-451F-AFB6-C0CF3ECDE9F7}"/>
    <dgm:cxn modelId="{08E6EC41-74D0-413A-B930-AE2DE349EF77}" type="presOf" srcId="{C6CB6A57-99A7-4811-96AA-4B5F10AB1F0E}" destId="{F5F30590-0402-48A0-92BE-651BD54D604F}" srcOrd="0" destOrd="0" presId="urn:microsoft.com/office/officeart/2005/8/layout/hList3"/>
    <dgm:cxn modelId="{33A54D49-8EF6-4ED5-B832-20D11CC69A4C}" type="presOf" srcId="{BF4BF951-2ECA-4451-AC17-EEFF6DD18D39}" destId="{C4BB61A3-A861-4A93-B752-1D56AE1E0DCE}" srcOrd="0" destOrd="0" presId="urn:microsoft.com/office/officeart/2005/8/layout/hList3"/>
    <dgm:cxn modelId="{1A81C0AB-525B-4A76-8072-20561654F4C3}" srcId="{C6CB6A57-99A7-4811-96AA-4B5F10AB1F0E}" destId="{41C1867E-2556-4C2A-9AF3-F8DC51A8B052}" srcOrd="0" destOrd="0" parTransId="{339E5FE6-E5B0-4B4E-8E8D-1B1F033170D2}" sibTransId="{BDEFD1B0-71B3-418F-AF7C-AE69CA507467}"/>
    <dgm:cxn modelId="{4E71D8B9-E67D-4679-B8F2-8F265BF9E95A}" type="presOf" srcId="{AC0C981D-985D-471F-9C84-1393D7B60B91}" destId="{0B5F25BF-CF2E-4267-A4F0-D060E09EDEFB}" srcOrd="0" destOrd="0" presId="urn:microsoft.com/office/officeart/2005/8/layout/hList3"/>
    <dgm:cxn modelId="{870EB3BC-5CA2-4669-AE98-BB735A726635}" srcId="{41C1867E-2556-4C2A-9AF3-F8DC51A8B052}" destId="{537553A0-B038-49F6-8B9B-B0A58A384B55}" srcOrd="1" destOrd="0" parTransId="{ECBB0D94-FAE8-4187-A6AB-2BB924A04FCE}" sibTransId="{A5DDED4E-8D7A-4ADE-B141-4E9C56DFF060}"/>
    <dgm:cxn modelId="{F1D44FE8-AEB3-46A5-9F6C-D51A70D1BAD7}" srcId="{41C1867E-2556-4C2A-9AF3-F8DC51A8B052}" destId="{AE1595F7-2152-4C19-9FB3-A66A2B60657B}" srcOrd="2" destOrd="0" parTransId="{035F72F8-AAD7-4ADE-9F99-D93AA55D81D0}" sibTransId="{4A672F11-9460-4EE9-82AA-970B7959CAD4}"/>
    <dgm:cxn modelId="{4D3568EC-97A3-4065-8553-326D62AB9483}" type="presOf" srcId="{41C1867E-2556-4C2A-9AF3-F8DC51A8B052}" destId="{A8A6BBF5-F385-40E0-A261-5043244FF233}" srcOrd="0" destOrd="0" presId="urn:microsoft.com/office/officeart/2005/8/layout/hList3"/>
    <dgm:cxn modelId="{3F08FCF5-0CAE-466C-9995-14DE72397F51}" type="presOf" srcId="{AE1595F7-2152-4C19-9FB3-A66A2B60657B}" destId="{E04D602C-B52E-43CB-9931-E2B88AC8065C}" srcOrd="0" destOrd="0" presId="urn:microsoft.com/office/officeart/2005/8/layout/hList3"/>
    <dgm:cxn modelId="{A3E3A7FF-5006-4FFB-8791-C2331E39DD1A}" srcId="{41C1867E-2556-4C2A-9AF3-F8DC51A8B052}" destId="{AC0C981D-985D-471F-9C84-1393D7B60B91}" srcOrd="3" destOrd="0" parTransId="{61E712F4-1F9A-43EA-8BC3-356F0982BAC3}" sibTransId="{C626F9F7-2F12-48AC-BAD2-44D032BCA701}"/>
    <dgm:cxn modelId="{678D0F2C-2410-4E24-AE07-EFF06AB8BB66}" type="presParOf" srcId="{F5F30590-0402-48A0-92BE-651BD54D604F}" destId="{A8A6BBF5-F385-40E0-A261-5043244FF233}" srcOrd="0" destOrd="0" presId="urn:microsoft.com/office/officeart/2005/8/layout/hList3"/>
    <dgm:cxn modelId="{D6685B57-7184-4471-B14A-BBB6CFB875EE}" type="presParOf" srcId="{F5F30590-0402-48A0-92BE-651BD54D604F}" destId="{81307DA5-67FE-494D-B03D-AC67EDF87486}" srcOrd="1" destOrd="0" presId="urn:microsoft.com/office/officeart/2005/8/layout/hList3"/>
    <dgm:cxn modelId="{3C226C57-49C6-4D3A-8E0B-7EF6E0C3CF9E}" type="presParOf" srcId="{81307DA5-67FE-494D-B03D-AC67EDF87486}" destId="{C4BB61A3-A861-4A93-B752-1D56AE1E0DCE}" srcOrd="0" destOrd="0" presId="urn:microsoft.com/office/officeart/2005/8/layout/hList3"/>
    <dgm:cxn modelId="{1DE2BD3B-F639-4B6F-8913-B8891CACD480}" type="presParOf" srcId="{81307DA5-67FE-494D-B03D-AC67EDF87486}" destId="{E853807A-F9F5-42BF-B72A-0021FE6F6282}" srcOrd="1" destOrd="0" presId="urn:microsoft.com/office/officeart/2005/8/layout/hList3"/>
    <dgm:cxn modelId="{92EB75BF-9607-4E32-B501-56FEFC1F0797}" type="presParOf" srcId="{81307DA5-67FE-494D-B03D-AC67EDF87486}" destId="{E04D602C-B52E-43CB-9931-E2B88AC8065C}" srcOrd="2" destOrd="0" presId="urn:microsoft.com/office/officeart/2005/8/layout/hList3"/>
    <dgm:cxn modelId="{5D71630F-5A90-4B75-A101-0759C298A30B}" type="presParOf" srcId="{81307DA5-67FE-494D-B03D-AC67EDF87486}" destId="{0B5F25BF-CF2E-4267-A4F0-D060E09EDEFB}" srcOrd="3" destOrd="0" presId="urn:microsoft.com/office/officeart/2005/8/layout/hList3"/>
    <dgm:cxn modelId="{DC91F3BE-27FF-4AA5-96F6-1B459C2B5801}" type="presParOf" srcId="{F5F30590-0402-48A0-92BE-651BD54D604F}" destId="{D310C079-DBCC-4955-B200-8C859AE775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5F091C-82F1-461D-92BB-67EE8F95D92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8F10C-EBB9-435E-A093-6B02E7E44561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i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Contractual Disputes</a:t>
          </a:r>
          <a:endParaRPr lang="en-US" sz="15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4F4430-FF5C-4507-9A9B-933BD1FD7891}" type="parTrans" cxnId="{96379A4E-EF12-4E38-BE7C-3EF5E6573403}">
      <dgm:prSet/>
      <dgm:spPr/>
      <dgm:t>
        <a:bodyPr/>
        <a:lstStyle/>
        <a:p>
          <a:pPr algn="ctr"/>
          <a:endParaRPr lang="en-US" sz="2800" b="1"/>
        </a:p>
      </dgm:t>
    </dgm:pt>
    <dgm:pt modelId="{EC402E63-89D1-4706-8633-92B31C6A816B}" type="sibTrans" cxnId="{96379A4E-EF12-4E38-BE7C-3EF5E6573403}">
      <dgm:prSet/>
      <dgm:spPr/>
      <dgm:t>
        <a:bodyPr/>
        <a:lstStyle/>
        <a:p>
          <a:pPr algn="ctr"/>
          <a:endParaRPr lang="en-US" sz="2800" b="1"/>
        </a:p>
      </dgm:t>
    </dgm:pt>
    <dgm:pt modelId="{BC0C318D-723A-44E5-B533-3FEAAC75AA1D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i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Law &amp; Order</a:t>
          </a:r>
          <a:endParaRPr lang="en-US" sz="15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F94851A-6148-4F2B-AE6E-AC925FFF9829}" type="parTrans" cxnId="{CD0EF84E-949F-433B-97B1-B5233A2E13B3}">
      <dgm:prSet/>
      <dgm:spPr/>
      <dgm:t>
        <a:bodyPr/>
        <a:lstStyle/>
        <a:p>
          <a:pPr algn="ctr"/>
          <a:endParaRPr lang="en-US" sz="2800" b="1"/>
        </a:p>
      </dgm:t>
    </dgm:pt>
    <dgm:pt modelId="{55D4E368-AC37-40E1-8593-05C230DF2BCF}" type="sibTrans" cxnId="{CD0EF84E-949F-433B-97B1-B5233A2E13B3}">
      <dgm:prSet/>
      <dgm:spPr/>
      <dgm:t>
        <a:bodyPr/>
        <a:lstStyle/>
        <a:p>
          <a:pPr algn="ctr"/>
          <a:endParaRPr lang="en-US" sz="2800" b="1"/>
        </a:p>
      </dgm:t>
    </dgm:pt>
    <dgm:pt modelId="{73182D12-B2CC-4553-9B64-2297E2F5F547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Natural Disasters</a:t>
          </a:r>
        </a:p>
      </dgm:t>
    </dgm:pt>
    <dgm:pt modelId="{C490ABCF-842A-48CF-9072-E3C1F672247A}" type="parTrans" cxnId="{4F9456CE-21F9-4A7E-874B-3761BC81E0F1}">
      <dgm:prSet/>
      <dgm:spPr/>
      <dgm:t>
        <a:bodyPr/>
        <a:lstStyle/>
        <a:p>
          <a:pPr algn="ctr"/>
          <a:endParaRPr lang="en-US" sz="2800" b="1"/>
        </a:p>
      </dgm:t>
    </dgm:pt>
    <dgm:pt modelId="{6691DE49-E810-4248-8C87-D696080F5CFB}" type="sibTrans" cxnId="{4F9456CE-21F9-4A7E-874B-3761BC81E0F1}">
      <dgm:prSet/>
      <dgm:spPr/>
      <dgm:t>
        <a:bodyPr/>
        <a:lstStyle/>
        <a:p>
          <a:pPr algn="ctr"/>
          <a:endParaRPr lang="en-US" sz="2800" b="1"/>
        </a:p>
      </dgm:t>
    </dgm:pt>
    <dgm:pt modelId="{E5F8653B-A3E1-47A0-B734-1729988F74FF}">
      <dgm:prSet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Remote Sites</a:t>
          </a:r>
        </a:p>
      </dgm:t>
    </dgm:pt>
    <dgm:pt modelId="{1B6D6412-34FA-47BE-96CA-164423288FE7}" type="parTrans" cxnId="{EA2CF9E9-2BED-4E8F-890C-1E9425F7BD13}">
      <dgm:prSet/>
      <dgm:spPr/>
      <dgm:t>
        <a:bodyPr/>
        <a:lstStyle/>
        <a:p>
          <a:pPr algn="ctr"/>
          <a:endParaRPr lang="en-US" sz="2800" b="1"/>
        </a:p>
      </dgm:t>
    </dgm:pt>
    <dgm:pt modelId="{AE80407A-2D0E-44C5-A481-316965182866}" type="sibTrans" cxnId="{EA2CF9E9-2BED-4E8F-890C-1E9425F7BD13}">
      <dgm:prSet/>
      <dgm:spPr/>
      <dgm:t>
        <a:bodyPr/>
        <a:lstStyle/>
        <a:p>
          <a:pPr algn="ctr"/>
          <a:endParaRPr lang="en-US" sz="2800" b="1"/>
        </a:p>
      </dgm:t>
    </dgm:pt>
    <dgm:pt modelId="{3F7D3B7C-E9BA-46DF-90EE-BD157B2EB37F}">
      <dgm:prSet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i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Geological Uncertainties</a:t>
          </a:r>
          <a:endParaRPr lang="en-US" sz="15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5FFBF81-8CE4-4497-BD4D-CC1381B0DD61}" type="parTrans" cxnId="{CC5B330F-D0D5-4F95-8C32-FE2FADC75FF1}">
      <dgm:prSet/>
      <dgm:spPr/>
      <dgm:t>
        <a:bodyPr/>
        <a:lstStyle/>
        <a:p>
          <a:pPr algn="ctr"/>
          <a:endParaRPr lang="en-US"/>
        </a:p>
      </dgm:t>
    </dgm:pt>
    <dgm:pt modelId="{B3BFA56E-4E93-487F-A9A0-E3849E54CD47}" type="sibTrans" cxnId="{CC5B330F-D0D5-4F95-8C32-FE2FADC75FF1}">
      <dgm:prSet/>
      <dgm:spPr/>
      <dgm:t>
        <a:bodyPr/>
        <a:lstStyle/>
        <a:p>
          <a:pPr algn="ctr"/>
          <a:endParaRPr lang="en-US"/>
        </a:p>
      </dgm:t>
    </dgm:pt>
    <dgm:pt modelId="{936ED6F3-5B96-4F18-856A-A620D3AC5DFA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i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Financial Aspects</a:t>
          </a:r>
          <a:endParaRPr lang="en-US" sz="15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F54ED9-30F7-4095-8CEB-46EEFD6C7EEE}" type="parTrans" cxnId="{953ECDD3-CC47-42FA-8893-FE65C575A4B9}">
      <dgm:prSet/>
      <dgm:spPr/>
      <dgm:t>
        <a:bodyPr/>
        <a:lstStyle/>
        <a:p>
          <a:pPr algn="ctr"/>
          <a:endParaRPr lang="en-US"/>
        </a:p>
      </dgm:t>
    </dgm:pt>
    <dgm:pt modelId="{398CABF4-CB86-48CE-B9FF-D4436C8F2771}" type="sibTrans" cxnId="{953ECDD3-CC47-42FA-8893-FE65C575A4B9}">
      <dgm:prSet/>
      <dgm:spPr/>
      <dgm:t>
        <a:bodyPr/>
        <a:lstStyle/>
        <a:p>
          <a:pPr algn="ctr"/>
          <a:endParaRPr lang="en-US"/>
        </a:p>
      </dgm:t>
    </dgm:pt>
    <dgm:pt modelId="{9A8CEBF9-8A89-460A-B202-641DFE759B2B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Limited  Expert Contractors </a:t>
          </a:r>
        </a:p>
      </dgm:t>
    </dgm:pt>
    <dgm:pt modelId="{7A68000A-72F1-4D24-8324-93810ED9CC50}" type="parTrans" cxnId="{5CCC0005-C29D-4C63-B024-D048717E037C}">
      <dgm:prSet/>
      <dgm:spPr/>
      <dgm:t>
        <a:bodyPr/>
        <a:lstStyle/>
        <a:p>
          <a:pPr algn="ctr"/>
          <a:endParaRPr lang="en-US"/>
        </a:p>
      </dgm:t>
    </dgm:pt>
    <dgm:pt modelId="{D0705433-7174-4C95-801F-4086FA9EA0AB}" type="sibTrans" cxnId="{5CCC0005-C29D-4C63-B024-D048717E037C}">
      <dgm:prSet/>
      <dgm:spPr/>
      <dgm:t>
        <a:bodyPr/>
        <a:lstStyle/>
        <a:p>
          <a:pPr algn="ctr"/>
          <a:endParaRPr lang="en-US"/>
        </a:p>
      </dgm:t>
    </dgm:pt>
    <dgm:pt modelId="{436F277E-D406-44C3-BEB1-BC8154E4843C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Seismological </a:t>
          </a:r>
        </a:p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Issues</a:t>
          </a:r>
        </a:p>
      </dgm:t>
    </dgm:pt>
    <dgm:pt modelId="{4B5D87F9-3A91-479D-BA98-5327D1CD9415}" type="parTrans" cxnId="{0FA7A7C6-0ED2-469B-BF7D-1F57E059C3D8}">
      <dgm:prSet/>
      <dgm:spPr/>
      <dgm:t>
        <a:bodyPr/>
        <a:lstStyle/>
        <a:p>
          <a:pPr algn="ctr"/>
          <a:endParaRPr lang="en-US"/>
        </a:p>
      </dgm:t>
    </dgm:pt>
    <dgm:pt modelId="{BC4D956B-969B-429D-80D5-792F59A0CF78}" type="sibTrans" cxnId="{0FA7A7C6-0ED2-469B-BF7D-1F57E059C3D8}">
      <dgm:prSet/>
      <dgm:spPr/>
      <dgm:t>
        <a:bodyPr/>
        <a:lstStyle/>
        <a:p>
          <a:pPr algn="ctr"/>
          <a:endParaRPr lang="en-US"/>
        </a:p>
      </dgm:t>
    </dgm:pt>
    <dgm:pt modelId="{FCDF0889-3EC5-4EDD-A7CA-7FD85CE6A7E4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Environmental Issues</a:t>
          </a:r>
        </a:p>
      </dgm:t>
    </dgm:pt>
    <dgm:pt modelId="{966D05C8-9AC8-47B4-AC05-0B83168A22EA}" type="parTrans" cxnId="{F5EC0659-09C3-427D-AB04-5F87027F97EE}">
      <dgm:prSet/>
      <dgm:spPr/>
      <dgm:t>
        <a:bodyPr/>
        <a:lstStyle/>
        <a:p>
          <a:pPr algn="ctr"/>
          <a:endParaRPr lang="en-US"/>
        </a:p>
      </dgm:t>
    </dgm:pt>
    <dgm:pt modelId="{A8D42288-5C13-40F0-AB02-6BE6FDAD7477}" type="sibTrans" cxnId="{F5EC0659-09C3-427D-AB04-5F87027F97EE}">
      <dgm:prSet/>
      <dgm:spPr/>
      <dgm:t>
        <a:bodyPr/>
        <a:lstStyle/>
        <a:p>
          <a:pPr algn="ctr"/>
          <a:endParaRPr lang="en-US"/>
        </a:p>
      </dgm:t>
    </dgm:pt>
    <dgm:pt modelId="{D18AC1A7-C71B-4DE5-9B34-A5198B57478F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Delayed Land Acquisition</a:t>
          </a:r>
        </a:p>
      </dgm:t>
    </dgm:pt>
    <dgm:pt modelId="{CD91E4AF-02FC-482B-A67F-3900F07480DA}" type="parTrans" cxnId="{E4CD1506-C6A7-44FD-BEA4-44586FC3E167}">
      <dgm:prSet/>
      <dgm:spPr/>
      <dgm:t>
        <a:bodyPr/>
        <a:lstStyle/>
        <a:p>
          <a:pPr algn="ctr"/>
          <a:endParaRPr lang="en-US"/>
        </a:p>
      </dgm:t>
    </dgm:pt>
    <dgm:pt modelId="{1F280763-B42E-4D27-B6E0-81AEDDB1C0C0}" type="sibTrans" cxnId="{E4CD1506-C6A7-44FD-BEA4-44586FC3E167}">
      <dgm:prSet/>
      <dgm:spPr/>
      <dgm:t>
        <a:bodyPr/>
        <a:lstStyle/>
        <a:p>
          <a:pPr algn="ctr"/>
          <a:endParaRPr lang="en-US"/>
        </a:p>
      </dgm:t>
    </dgm:pt>
    <dgm:pt modelId="{66AC4200-5CBE-45A4-8EBC-9962870B361A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 &amp; R</a:t>
          </a:r>
        </a:p>
      </dgm:t>
    </dgm:pt>
    <dgm:pt modelId="{1641FA9D-C1C9-4CC3-AEC0-7E1620024086}" type="parTrans" cxnId="{7C9AADB0-E550-4720-ADF3-75ED37BE8AC5}">
      <dgm:prSet/>
      <dgm:spPr/>
      <dgm:t>
        <a:bodyPr/>
        <a:lstStyle/>
        <a:p>
          <a:pPr algn="ctr"/>
          <a:endParaRPr lang="en-US"/>
        </a:p>
      </dgm:t>
    </dgm:pt>
    <dgm:pt modelId="{A402877A-E257-45CC-BC6D-012DCC0C7A82}" type="sibTrans" cxnId="{7C9AADB0-E550-4720-ADF3-75ED37BE8AC5}">
      <dgm:prSet/>
      <dgm:spPr/>
      <dgm:t>
        <a:bodyPr/>
        <a:lstStyle/>
        <a:p>
          <a:pPr algn="ctr"/>
          <a:endParaRPr lang="en-US"/>
        </a:p>
      </dgm:t>
    </dgm:pt>
    <dgm:pt modelId="{325CACA8-9454-459A-B6EF-B122F6C8E2D5}">
      <dgm:prSet phldrT="[Text]" custT="1"/>
      <dgm:spPr>
        <a:solidFill>
          <a:srgbClr val="FF733C"/>
        </a:solidFill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Clearances</a:t>
          </a:r>
        </a:p>
      </dgm:t>
    </dgm:pt>
    <dgm:pt modelId="{021A7670-5E90-4F8A-A808-84DCF5C18DAF}" type="parTrans" cxnId="{17DBC619-19FF-433D-A44E-BC41C7D002DB}">
      <dgm:prSet/>
      <dgm:spPr/>
      <dgm:t>
        <a:bodyPr/>
        <a:lstStyle/>
        <a:p>
          <a:pPr algn="ctr"/>
          <a:endParaRPr lang="en-US"/>
        </a:p>
      </dgm:t>
    </dgm:pt>
    <dgm:pt modelId="{83A64173-1A14-4BFA-8AE7-55AA97F9590F}" type="sibTrans" cxnId="{17DBC619-19FF-433D-A44E-BC41C7D002DB}">
      <dgm:prSet/>
      <dgm:spPr/>
      <dgm:t>
        <a:bodyPr/>
        <a:lstStyle/>
        <a:p>
          <a:pPr algn="ctr"/>
          <a:endParaRPr lang="en-US"/>
        </a:p>
      </dgm:t>
    </dgm:pt>
    <dgm:pt modelId="{79EDE31F-06DA-4780-BA77-3C0FFD557A2C}" type="pres">
      <dgm:prSet presAssocID="{715F091C-82F1-461D-92BB-67EE8F95D92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BD9F6E5-4D57-4079-92E8-C9E1C7E70D03}" type="pres">
      <dgm:prSet presAssocID="{715F091C-82F1-461D-92BB-67EE8F95D920}" presName="cycle" presStyleCnt="0"/>
      <dgm:spPr/>
    </dgm:pt>
    <dgm:pt modelId="{A46FBFA3-BDE4-43E5-B9F8-3D56F0A71F34}" type="pres">
      <dgm:prSet presAssocID="{715F091C-82F1-461D-92BB-67EE8F95D920}" presName="centerShape" presStyleCnt="0"/>
      <dgm:spPr/>
    </dgm:pt>
    <dgm:pt modelId="{CC378931-5BC0-4FD1-8FFB-5A017174BCA7}" type="pres">
      <dgm:prSet presAssocID="{715F091C-82F1-461D-92BB-67EE8F95D920}" presName="connSite" presStyleLbl="node1" presStyleIdx="0" presStyleCnt="13"/>
      <dgm:spPr/>
    </dgm:pt>
    <dgm:pt modelId="{3109D953-5601-410D-B25C-BE676914BBAE}" type="pres">
      <dgm:prSet presAssocID="{715F091C-82F1-461D-92BB-67EE8F95D920}" presName="visible" presStyleLbl="node1" presStyleIdx="0" presStyleCnt="13" custScaleX="167320" custScaleY="128786" custLinFactNeighborX="40767" custLinFactNeighborY="-6352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F8F603-6CC7-4D06-96C7-AF9A71CE58CC}" type="pres">
      <dgm:prSet presAssocID="{021A7670-5E90-4F8A-A808-84DCF5C18DAF}" presName="Name25" presStyleLbl="parChTrans1D1" presStyleIdx="0" presStyleCnt="12"/>
      <dgm:spPr/>
    </dgm:pt>
    <dgm:pt modelId="{CD8B4B21-2B58-46D1-A741-CA5D36D65709}" type="pres">
      <dgm:prSet presAssocID="{325CACA8-9454-459A-B6EF-B122F6C8E2D5}" presName="node" presStyleCnt="0"/>
      <dgm:spPr/>
    </dgm:pt>
    <dgm:pt modelId="{B1EC8F98-07FB-4E94-A5AD-5F135A07B2B7}" type="pres">
      <dgm:prSet presAssocID="{325CACA8-9454-459A-B6EF-B122F6C8E2D5}" presName="parentNode" presStyleLbl="node1" presStyleIdx="1" presStyleCnt="13" custScaleX="494672" custScaleY="271356" custLinFactNeighborX="-76369" custLinFactNeighborY="77333">
        <dgm:presLayoutVars>
          <dgm:chMax val="1"/>
          <dgm:bulletEnabled val="1"/>
        </dgm:presLayoutVars>
      </dgm:prSet>
      <dgm:spPr/>
    </dgm:pt>
    <dgm:pt modelId="{EA175863-4B80-468B-B52D-1A1ACBE41BD1}" type="pres">
      <dgm:prSet presAssocID="{325CACA8-9454-459A-B6EF-B122F6C8E2D5}" presName="childNode" presStyleLbl="revTx" presStyleIdx="0" presStyleCnt="0">
        <dgm:presLayoutVars>
          <dgm:bulletEnabled val="1"/>
        </dgm:presLayoutVars>
      </dgm:prSet>
      <dgm:spPr/>
    </dgm:pt>
    <dgm:pt modelId="{A989699C-41EF-4D01-88A5-FD66F59DE24C}" type="pres">
      <dgm:prSet presAssocID="{DF4F4430-FF5C-4507-9A9B-933BD1FD7891}" presName="Name25" presStyleLbl="parChTrans1D1" presStyleIdx="1" presStyleCnt="12"/>
      <dgm:spPr/>
    </dgm:pt>
    <dgm:pt modelId="{B0C30C3F-203F-4A7B-9099-7388C1A5010C}" type="pres">
      <dgm:prSet presAssocID="{EFB8F10C-EBB9-435E-A093-6B02E7E44561}" presName="node" presStyleCnt="0"/>
      <dgm:spPr/>
    </dgm:pt>
    <dgm:pt modelId="{62B0D291-B7AE-4659-89AA-446881EDC3BC}" type="pres">
      <dgm:prSet presAssocID="{EFB8F10C-EBB9-435E-A093-6B02E7E44561}" presName="parentNode" presStyleLbl="node1" presStyleIdx="2" presStyleCnt="13" custScaleX="437652" custScaleY="197725" custLinFactX="80389" custLinFactY="500000" custLinFactNeighborX="100000" custLinFactNeighborY="572127">
        <dgm:presLayoutVars>
          <dgm:chMax val="1"/>
          <dgm:bulletEnabled val="1"/>
        </dgm:presLayoutVars>
      </dgm:prSet>
      <dgm:spPr/>
    </dgm:pt>
    <dgm:pt modelId="{0D1002BD-91E4-49E8-872A-B6DCB6A58638}" type="pres">
      <dgm:prSet presAssocID="{EFB8F10C-EBB9-435E-A093-6B02E7E44561}" presName="childNode" presStyleLbl="revTx" presStyleIdx="0" presStyleCnt="0">
        <dgm:presLayoutVars>
          <dgm:bulletEnabled val="1"/>
        </dgm:presLayoutVars>
      </dgm:prSet>
      <dgm:spPr/>
    </dgm:pt>
    <dgm:pt modelId="{3880A612-3242-4E89-90E3-16F3E6976C79}" type="pres">
      <dgm:prSet presAssocID="{4F94851A-6148-4F2B-AE6E-AC925FFF9829}" presName="Name25" presStyleLbl="parChTrans1D1" presStyleIdx="2" presStyleCnt="12"/>
      <dgm:spPr/>
    </dgm:pt>
    <dgm:pt modelId="{EBE71ED4-8DC2-4782-8047-A9628EFC77C6}" type="pres">
      <dgm:prSet presAssocID="{BC0C318D-723A-44E5-B533-3FEAAC75AA1D}" presName="node" presStyleCnt="0"/>
      <dgm:spPr/>
    </dgm:pt>
    <dgm:pt modelId="{56EACC2A-82C9-43A9-B4CA-B2AE8673AC2C}" type="pres">
      <dgm:prSet presAssocID="{BC0C318D-723A-44E5-B533-3FEAAC75AA1D}" presName="parentNode" presStyleLbl="node1" presStyleIdx="3" presStyleCnt="13" custScaleX="437652" custScaleY="160505" custLinFactX="-531140" custLinFactY="200000" custLinFactNeighborX="-600000" custLinFactNeighborY="213178">
        <dgm:presLayoutVars>
          <dgm:chMax val="1"/>
          <dgm:bulletEnabled val="1"/>
        </dgm:presLayoutVars>
      </dgm:prSet>
      <dgm:spPr/>
    </dgm:pt>
    <dgm:pt modelId="{71B1CB59-1EF8-464C-A094-E39605C8CAD2}" type="pres">
      <dgm:prSet presAssocID="{BC0C318D-723A-44E5-B533-3FEAAC75AA1D}" presName="childNode" presStyleLbl="revTx" presStyleIdx="0" presStyleCnt="0">
        <dgm:presLayoutVars>
          <dgm:bulletEnabled val="1"/>
        </dgm:presLayoutVars>
      </dgm:prSet>
      <dgm:spPr/>
    </dgm:pt>
    <dgm:pt modelId="{69D7F59A-0A68-4351-BC64-30D057986391}" type="pres">
      <dgm:prSet presAssocID="{45FFBF81-8CE4-4497-BD4D-CC1381B0DD61}" presName="Name25" presStyleLbl="parChTrans1D1" presStyleIdx="3" presStyleCnt="12"/>
      <dgm:spPr/>
    </dgm:pt>
    <dgm:pt modelId="{200DE042-EC0C-42EB-8A3C-A59E7086FA46}" type="pres">
      <dgm:prSet presAssocID="{3F7D3B7C-E9BA-46DF-90EE-BD157B2EB37F}" presName="node" presStyleCnt="0"/>
      <dgm:spPr/>
    </dgm:pt>
    <dgm:pt modelId="{DE7D4EB1-E942-4B2D-B1FC-AF09340D2561}" type="pres">
      <dgm:prSet presAssocID="{3F7D3B7C-E9BA-46DF-90EE-BD157B2EB37F}" presName="parentNode" presStyleLbl="node1" presStyleIdx="4" presStyleCnt="13" custScaleX="483638" custScaleY="223170" custLinFactX="40867" custLinFactY="-60997" custLinFactNeighborX="100000" custLinFactNeighborY="-100000">
        <dgm:presLayoutVars>
          <dgm:chMax val="1"/>
          <dgm:bulletEnabled val="1"/>
        </dgm:presLayoutVars>
      </dgm:prSet>
      <dgm:spPr/>
    </dgm:pt>
    <dgm:pt modelId="{C4BB7EAC-11FC-4935-9EDC-DA2FC8447BD5}" type="pres">
      <dgm:prSet presAssocID="{3F7D3B7C-E9BA-46DF-90EE-BD157B2EB37F}" presName="childNode" presStyleLbl="revTx" presStyleIdx="0" presStyleCnt="0">
        <dgm:presLayoutVars>
          <dgm:bulletEnabled val="1"/>
        </dgm:presLayoutVars>
      </dgm:prSet>
      <dgm:spPr/>
    </dgm:pt>
    <dgm:pt modelId="{14D5EB34-18E2-4C62-B141-BCB80D94CB43}" type="pres">
      <dgm:prSet presAssocID="{C490ABCF-842A-48CF-9072-E3C1F672247A}" presName="Name25" presStyleLbl="parChTrans1D1" presStyleIdx="4" presStyleCnt="12"/>
      <dgm:spPr/>
    </dgm:pt>
    <dgm:pt modelId="{18A3F065-D6B8-4F55-86D7-F7D9F5D99FFE}" type="pres">
      <dgm:prSet presAssocID="{73182D12-B2CC-4553-9B64-2297E2F5F547}" presName="node" presStyleCnt="0"/>
      <dgm:spPr/>
    </dgm:pt>
    <dgm:pt modelId="{F244F54B-C715-4524-822D-27380A856698}" type="pres">
      <dgm:prSet presAssocID="{73182D12-B2CC-4553-9B64-2297E2F5F547}" presName="parentNode" presStyleLbl="node1" presStyleIdx="5" presStyleCnt="13" custScaleX="437652" custScaleY="231556" custLinFactX="100000" custLinFactY="200000" custLinFactNeighborX="165148" custLinFactNeighborY="241320">
        <dgm:presLayoutVars>
          <dgm:chMax val="1"/>
          <dgm:bulletEnabled val="1"/>
        </dgm:presLayoutVars>
      </dgm:prSet>
      <dgm:spPr/>
    </dgm:pt>
    <dgm:pt modelId="{856E6AB9-B1DB-43D0-911C-D251927A2204}" type="pres">
      <dgm:prSet presAssocID="{73182D12-B2CC-4553-9B64-2297E2F5F547}" presName="childNode" presStyleLbl="revTx" presStyleIdx="0" presStyleCnt="0">
        <dgm:presLayoutVars>
          <dgm:bulletEnabled val="1"/>
        </dgm:presLayoutVars>
      </dgm:prSet>
      <dgm:spPr/>
    </dgm:pt>
    <dgm:pt modelId="{41D559CF-7229-4318-89CE-AE4A7EB15A78}" type="pres">
      <dgm:prSet presAssocID="{1B6D6412-34FA-47BE-96CA-164423288FE7}" presName="Name25" presStyleLbl="parChTrans1D1" presStyleIdx="5" presStyleCnt="12"/>
      <dgm:spPr/>
    </dgm:pt>
    <dgm:pt modelId="{32E6E45F-1F5E-40E5-9D14-2D08FD2E5B3A}" type="pres">
      <dgm:prSet presAssocID="{E5F8653B-A3E1-47A0-B734-1729988F74FF}" presName="node" presStyleCnt="0"/>
      <dgm:spPr/>
    </dgm:pt>
    <dgm:pt modelId="{46395839-F40A-434C-AAB0-5840868F9181}" type="pres">
      <dgm:prSet presAssocID="{E5F8653B-A3E1-47A0-B734-1729988F74FF}" presName="parentNode" presStyleLbl="node1" presStyleIdx="6" presStyleCnt="13" custScaleX="437652" custScaleY="216603" custLinFactX="100000" custLinFactNeighborX="171704" custLinFactNeighborY="35466">
        <dgm:presLayoutVars>
          <dgm:chMax val="1"/>
          <dgm:bulletEnabled val="1"/>
        </dgm:presLayoutVars>
      </dgm:prSet>
      <dgm:spPr/>
    </dgm:pt>
    <dgm:pt modelId="{DC71D139-DC02-43C4-9261-3CDA8CEB1A6E}" type="pres">
      <dgm:prSet presAssocID="{E5F8653B-A3E1-47A0-B734-1729988F74FF}" presName="childNode" presStyleLbl="revTx" presStyleIdx="0" presStyleCnt="0">
        <dgm:presLayoutVars>
          <dgm:bulletEnabled val="1"/>
        </dgm:presLayoutVars>
      </dgm:prSet>
      <dgm:spPr/>
    </dgm:pt>
    <dgm:pt modelId="{26269CFC-E748-4AB9-AA7C-F9F172C74DF4}" type="pres">
      <dgm:prSet presAssocID="{FAF54ED9-30F7-4095-8CEB-46EEFD6C7EEE}" presName="Name25" presStyleLbl="parChTrans1D1" presStyleIdx="6" presStyleCnt="12"/>
      <dgm:spPr/>
    </dgm:pt>
    <dgm:pt modelId="{D91E6F50-3589-44E9-A9B1-A5FC25AC3C40}" type="pres">
      <dgm:prSet presAssocID="{936ED6F3-5B96-4F18-856A-A620D3AC5DFA}" presName="node" presStyleCnt="0"/>
      <dgm:spPr/>
    </dgm:pt>
    <dgm:pt modelId="{38FABAB0-6C99-49B8-8B6A-44009578B503}" type="pres">
      <dgm:prSet presAssocID="{936ED6F3-5B96-4F18-856A-A620D3AC5DFA}" presName="parentNode" presStyleLbl="node1" presStyleIdx="7" presStyleCnt="13" custScaleX="437652" custScaleY="182282" custLinFactX="-469260" custLinFactY="200000" custLinFactNeighborX="-500000" custLinFactNeighborY="248531">
        <dgm:presLayoutVars>
          <dgm:chMax val="1"/>
          <dgm:bulletEnabled val="1"/>
        </dgm:presLayoutVars>
      </dgm:prSet>
      <dgm:spPr/>
    </dgm:pt>
    <dgm:pt modelId="{6D4938C6-2B99-47E1-AFBE-AEB8917A0ACF}" type="pres">
      <dgm:prSet presAssocID="{936ED6F3-5B96-4F18-856A-A620D3AC5DFA}" presName="childNode" presStyleLbl="revTx" presStyleIdx="0" presStyleCnt="0">
        <dgm:presLayoutVars>
          <dgm:bulletEnabled val="1"/>
        </dgm:presLayoutVars>
      </dgm:prSet>
      <dgm:spPr/>
    </dgm:pt>
    <dgm:pt modelId="{5BBE557A-18C4-4663-A091-D9D28E5A0064}" type="pres">
      <dgm:prSet presAssocID="{7A68000A-72F1-4D24-8324-93810ED9CC50}" presName="Name25" presStyleLbl="parChTrans1D1" presStyleIdx="7" presStyleCnt="12"/>
      <dgm:spPr/>
    </dgm:pt>
    <dgm:pt modelId="{55BBB4FC-D829-4815-B163-C8EBF7D70C16}" type="pres">
      <dgm:prSet presAssocID="{9A8CEBF9-8A89-460A-B202-641DFE759B2B}" presName="node" presStyleCnt="0"/>
      <dgm:spPr/>
    </dgm:pt>
    <dgm:pt modelId="{311A0D6A-E942-489D-9905-C1601DFD8C2E}" type="pres">
      <dgm:prSet presAssocID="{9A8CEBF9-8A89-460A-B202-641DFE759B2B}" presName="parentNode" presStyleLbl="node1" presStyleIdx="8" presStyleCnt="13" custScaleX="437652" custScaleY="232151" custLinFactX="-200000" custLinFactY="124317" custLinFactNeighborX="-252053" custLinFactNeighborY="200000">
        <dgm:presLayoutVars>
          <dgm:chMax val="1"/>
          <dgm:bulletEnabled val="1"/>
        </dgm:presLayoutVars>
      </dgm:prSet>
      <dgm:spPr/>
    </dgm:pt>
    <dgm:pt modelId="{69A4C16A-6720-4579-AE61-4471FDC02D50}" type="pres">
      <dgm:prSet presAssocID="{9A8CEBF9-8A89-460A-B202-641DFE759B2B}" presName="childNode" presStyleLbl="revTx" presStyleIdx="0" presStyleCnt="0">
        <dgm:presLayoutVars>
          <dgm:bulletEnabled val="1"/>
        </dgm:presLayoutVars>
      </dgm:prSet>
      <dgm:spPr/>
    </dgm:pt>
    <dgm:pt modelId="{5ABDFBAB-B211-4347-8991-78F634C248B9}" type="pres">
      <dgm:prSet presAssocID="{4B5D87F9-3A91-479D-BA98-5327D1CD9415}" presName="Name25" presStyleLbl="parChTrans1D1" presStyleIdx="8" presStyleCnt="12"/>
      <dgm:spPr/>
    </dgm:pt>
    <dgm:pt modelId="{7B9D80FA-ACEC-4153-B875-1D9C7273F3B4}" type="pres">
      <dgm:prSet presAssocID="{436F277E-D406-44C3-BEB1-BC8154E4843C}" presName="node" presStyleCnt="0"/>
      <dgm:spPr/>
    </dgm:pt>
    <dgm:pt modelId="{B2D5CBB7-B885-4E19-A43D-1EAB8014A999}" type="pres">
      <dgm:prSet presAssocID="{436F277E-D406-44C3-BEB1-BC8154E4843C}" presName="parentNode" presStyleLbl="node1" presStyleIdx="9" presStyleCnt="13" custScaleX="492893" custScaleY="233903" custLinFactX="159771" custLinFactY="-300000" custLinFactNeighborX="200000" custLinFactNeighborY="-344637">
        <dgm:presLayoutVars>
          <dgm:chMax val="1"/>
          <dgm:bulletEnabled val="1"/>
        </dgm:presLayoutVars>
      </dgm:prSet>
      <dgm:spPr/>
    </dgm:pt>
    <dgm:pt modelId="{2F721C2B-4C13-4844-B407-3DD175E9C937}" type="pres">
      <dgm:prSet presAssocID="{436F277E-D406-44C3-BEB1-BC8154E4843C}" presName="childNode" presStyleLbl="revTx" presStyleIdx="0" presStyleCnt="0">
        <dgm:presLayoutVars>
          <dgm:bulletEnabled val="1"/>
        </dgm:presLayoutVars>
      </dgm:prSet>
      <dgm:spPr/>
    </dgm:pt>
    <dgm:pt modelId="{E0B37C0B-CB73-4727-9C9F-61B358217E6F}" type="pres">
      <dgm:prSet presAssocID="{966D05C8-9AC8-47B4-AC05-0B83168A22EA}" presName="Name25" presStyleLbl="parChTrans1D1" presStyleIdx="9" presStyleCnt="12"/>
      <dgm:spPr/>
    </dgm:pt>
    <dgm:pt modelId="{8E316622-78AC-412E-95C2-A88930C5C497}" type="pres">
      <dgm:prSet presAssocID="{FCDF0889-3EC5-4EDD-A7CA-7FD85CE6A7E4}" presName="node" presStyleCnt="0"/>
      <dgm:spPr/>
    </dgm:pt>
    <dgm:pt modelId="{B1CB03E3-2BFE-4A81-B855-AFE46873C93B}" type="pres">
      <dgm:prSet presAssocID="{FCDF0889-3EC5-4EDD-A7CA-7FD85CE6A7E4}" presName="parentNode" presStyleLbl="node1" presStyleIdx="10" presStyleCnt="13" custScaleX="573358" custScaleY="235325" custLinFactX="-500000" custLinFactY="-400000" custLinFactNeighborX="-569456" custLinFactNeighborY="-490549">
        <dgm:presLayoutVars>
          <dgm:chMax val="1"/>
          <dgm:bulletEnabled val="1"/>
        </dgm:presLayoutVars>
      </dgm:prSet>
      <dgm:spPr/>
    </dgm:pt>
    <dgm:pt modelId="{CD6F4B87-37E2-43AD-A0B9-790E5D649F74}" type="pres">
      <dgm:prSet presAssocID="{FCDF0889-3EC5-4EDD-A7CA-7FD85CE6A7E4}" presName="childNode" presStyleLbl="revTx" presStyleIdx="0" presStyleCnt="0">
        <dgm:presLayoutVars>
          <dgm:bulletEnabled val="1"/>
        </dgm:presLayoutVars>
      </dgm:prSet>
      <dgm:spPr/>
    </dgm:pt>
    <dgm:pt modelId="{66D4D366-9C69-4179-A785-48EDBE72FADB}" type="pres">
      <dgm:prSet presAssocID="{CD91E4AF-02FC-482B-A67F-3900F07480DA}" presName="Name25" presStyleLbl="parChTrans1D1" presStyleIdx="10" presStyleCnt="12"/>
      <dgm:spPr/>
    </dgm:pt>
    <dgm:pt modelId="{CC1B8649-8ADA-41F1-80C9-CB43437D3EFD}" type="pres">
      <dgm:prSet presAssocID="{D18AC1A7-C71B-4DE5-9B34-A5198B57478F}" presName="node" presStyleCnt="0"/>
      <dgm:spPr/>
    </dgm:pt>
    <dgm:pt modelId="{BC93DC3D-4DAC-44DE-BC08-C3EB937673A9}" type="pres">
      <dgm:prSet presAssocID="{D18AC1A7-C71B-4DE5-9B34-A5198B57478F}" presName="parentNode" presStyleLbl="node1" presStyleIdx="11" presStyleCnt="13" custScaleX="437652" custScaleY="231556" custLinFactX="-495315" custLinFactY="-172946" custLinFactNeighborX="-500000" custLinFactNeighborY="-200000">
        <dgm:presLayoutVars>
          <dgm:chMax val="1"/>
          <dgm:bulletEnabled val="1"/>
        </dgm:presLayoutVars>
      </dgm:prSet>
      <dgm:spPr/>
    </dgm:pt>
    <dgm:pt modelId="{E354B3C3-0225-4B4F-8EF1-C0029717845D}" type="pres">
      <dgm:prSet presAssocID="{D18AC1A7-C71B-4DE5-9B34-A5198B57478F}" presName="childNode" presStyleLbl="revTx" presStyleIdx="0" presStyleCnt="0">
        <dgm:presLayoutVars>
          <dgm:bulletEnabled val="1"/>
        </dgm:presLayoutVars>
      </dgm:prSet>
      <dgm:spPr/>
    </dgm:pt>
    <dgm:pt modelId="{05DB0FBC-7A22-4DB4-B09E-BC2CD35A0718}" type="pres">
      <dgm:prSet presAssocID="{1641FA9D-C1C9-4CC3-AEC0-7E1620024086}" presName="Name25" presStyleLbl="parChTrans1D1" presStyleIdx="11" presStyleCnt="12"/>
      <dgm:spPr/>
    </dgm:pt>
    <dgm:pt modelId="{4B8537FC-6219-47D8-88B5-9429BA6270E6}" type="pres">
      <dgm:prSet presAssocID="{66AC4200-5CBE-45A4-8EBC-9962870B361A}" presName="node" presStyleCnt="0"/>
      <dgm:spPr/>
    </dgm:pt>
    <dgm:pt modelId="{298C6F34-A02C-415D-AF9C-7B56D70A7CB0}" type="pres">
      <dgm:prSet presAssocID="{66AC4200-5CBE-45A4-8EBC-9962870B361A}" presName="parentNode" presStyleLbl="node1" presStyleIdx="12" presStyleCnt="13" custScaleX="320866" custScaleY="164123" custLinFactX="-274471" custLinFactY="-648949" custLinFactNeighborX="-300000" custLinFactNeighborY="-700000">
        <dgm:presLayoutVars>
          <dgm:chMax val="1"/>
          <dgm:bulletEnabled val="1"/>
        </dgm:presLayoutVars>
      </dgm:prSet>
      <dgm:spPr/>
    </dgm:pt>
    <dgm:pt modelId="{A4ADBD7B-B78F-45A6-8CD1-49CB4932DFAE}" type="pres">
      <dgm:prSet presAssocID="{66AC4200-5CBE-45A4-8EBC-9962870B361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CCC0005-C29D-4C63-B024-D048717E037C}" srcId="{715F091C-82F1-461D-92BB-67EE8F95D920}" destId="{9A8CEBF9-8A89-460A-B202-641DFE759B2B}" srcOrd="7" destOrd="0" parTransId="{7A68000A-72F1-4D24-8324-93810ED9CC50}" sibTransId="{D0705433-7174-4C95-801F-4086FA9EA0AB}"/>
    <dgm:cxn modelId="{E4CD1506-C6A7-44FD-BEA4-44586FC3E167}" srcId="{715F091C-82F1-461D-92BB-67EE8F95D920}" destId="{D18AC1A7-C71B-4DE5-9B34-A5198B57478F}" srcOrd="10" destOrd="0" parTransId="{CD91E4AF-02FC-482B-A67F-3900F07480DA}" sibTransId="{1F280763-B42E-4D27-B6E0-81AEDDB1C0C0}"/>
    <dgm:cxn modelId="{BE9B6C0C-9A13-457E-9504-012BEC57FF2F}" type="presOf" srcId="{715F091C-82F1-461D-92BB-67EE8F95D920}" destId="{79EDE31F-06DA-4780-BA77-3C0FFD557A2C}" srcOrd="0" destOrd="0" presId="urn:microsoft.com/office/officeart/2005/8/layout/radial2"/>
    <dgm:cxn modelId="{CC5B330F-D0D5-4F95-8C32-FE2FADC75FF1}" srcId="{715F091C-82F1-461D-92BB-67EE8F95D920}" destId="{3F7D3B7C-E9BA-46DF-90EE-BD157B2EB37F}" srcOrd="3" destOrd="0" parTransId="{45FFBF81-8CE4-4497-BD4D-CC1381B0DD61}" sibTransId="{B3BFA56E-4E93-487F-A9A0-E3849E54CD47}"/>
    <dgm:cxn modelId="{A17AFD0F-D206-42F9-B66B-C611E72D8CD0}" type="presOf" srcId="{E5F8653B-A3E1-47A0-B734-1729988F74FF}" destId="{46395839-F40A-434C-AAB0-5840868F9181}" srcOrd="0" destOrd="0" presId="urn:microsoft.com/office/officeart/2005/8/layout/radial2"/>
    <dgm:cxn modelId="{09249215-1AC5-469B-AFF7-AF91D37DC2DF}" type="presOf" srcId="{66AC4200-5CBE-45A4-8EBC-9962870B361A}" destId="{298C6F34-A02C-415D-AF9C-7B56D70A7CB0}" srcOrd="0" destOrd="0" presId="urn:microsoft.com/office/officeart/2005/8/layout/radial2"/>
    <dgm:cxn modelId="{17DBC619-19FF-433D-A44E-BC41C7D002DB}" srcId="{715F091C-82F1-461D-92BB-67EE8F95D920}" destId="{325CACA8-9454-459A-B6EF-B122F6C8E2D5}" srcOrd="0" destOrd="0" parTransId="{021A7670-5E90-4F8A-A808-84DCF5C18DAF}" sibTransId="{83A64173-1A14-4BFA-8AE7-55AA97F9590F}"/>
    <dgm:cxn modelId="{F75A6A1B-1644-4529-9F62-989FECA1E462}" type="presOf" srcId="{EFB8F10C-EBB9-435E-A093-6B02E7E44561}" destId="{62B0D291-B7AE-4659-89AA-446881EDC3BC}" srcOrd="0" destOrd="0" presId="urn:microsoft.com/office/officeart/2005/8/layout/radial2"/>
    <dgm:cxn modelId="{A49CF229-695B-450C-AC99-F6E2FD28FE87}" type="presOf" srcId="{FCDF0889-3EC5-4EDD-A7CA-7FD85CE6A7E4}" destId="{B1CB03E3-2BFE-4A81-B855-AFE46873C93B}" srcOrd="0" destOrd="0" presId="urn:microsoft.com/office/officeart/2005/8/layout/radial2"/>
    <dgm:cxn modelId="{99038534-0F24-4CFB-AA7B-F732B62D8395}" type="presOf" srcId="{3F7D3B7C-E9BA-46DF-90EE-BD157B2EB37F}" destId="{DE7D4EB1-E942-4B2D-B1FC-AF09340D2561}" srcOrd="0" destOrd="0" presId="urn:microsoft.com/office/officeart/2005/8/layout/radial2"/>
    <dgm:cxn modelId="{2EE19835-A856-4BA3-9F73-06B388E356B2}" type="presOf" srcId="{936ED6F3-5B96-4F18-856A-A620D3AC5DFA}" destId="{38FABAB0-6C99-49B8-8B6A-44009578B503}" srcOrd="0" destOrd="0" presId="urn:microsoft.com/office/officeart/2005/8/layout/radial2"/>
    <dgm:cxn modelId="{C2F50D39-3A21-40C7-A65C-4C2154C18B13}" type="presOf" srcId="{436F277E-D406-44C3-BEB1-BC8154E4843C}" destId="{B2D5CBB7-B885-4E19-A43D-1EAB8014A999}" srcOrd="0" destOrd="0" presId="urn:microsoft.com/office/officeart/2005/8/layout/radial2"/>
    <dgm:cxn modelId="{1D027F3D-F6F8-4014-A8BE-68B20B28D84D}" type="presOf" srcId="{4F94851A-6148-4F2B-AE6E-AC925FFF9829}" destId="{3880A612-3242-4E89-90E3-16F3E6976C79}" srcOrd="0" destOrd="0" presId="urn:microsoft.com/office/officeart/2005/8/layout/radial2"/>
    <dgm:cxn modelId="{B64B7D41-4B6E-4588-AE06-7BCF748288B0}" type="presOf" srcId="{45FFBF81-8CE4-4497-BD4D-CC1381B0DD61}" destId="{69D7F59A-0A68-4351-BC64-30D057986391}" srcOrd="0" destOrd="0" presId="urn:microsoft.com/office/officeart/2005/8/layout/radial2"/>
    <dgm:cxn modelId="{0AE6A941-3C56-44F3-895D-68765DBC5A6D}" type="presOf" srcId="{BC0C318D-723A-44E5-B533-3FEAAC75AA1D}" destId="{56EACC2A-82C9-43A9-B4CA-B2AE8673AC2C}" srcOrd="0" destOrd="0" presId="urn:microsoft.com/office/officeart/2005/8/layout/radial2"/>
    <dgm:cxn modelId="{51E31263-56B7-40B5-9516-41F3AB7A541A}" type="presOf" srcId="{966D05C8-9AC8-47B4-AC05-0B83168A22EA}" destId="{E0B37C0B-CB73-4727-9C9F-61B358217E6F}" srcOrd="0" destOrd="0" presId="urn:microsoft.com/office/officeart/2005/8/layout/radial2"/>
    <dgm:cxn modelId="{96379A4E-EF12-4E38-BE7C-3EF5E6573403}" srcId="{715F091C-82F1-461D-92BB-67EE8F95D920}" destId="{EFB8F10C-EBB9-435E-A093-6B02E7E44561}" srcOrd="1" destOrd="0" parTransId="{DF4F4430-FF5C-4507-9A9B-933BD1FD7891}" sibTransId="{EC402E63-89D1-4706-8633-92B31C6A816B}"/>
    <dgm:cxn modelId="{CD0EF84E-949F-433B-97B1-B5233A2E13B3}" srcId="{715F091C-82F1-461D-92BB-67EE8F95D920}" destId="{BC0C318D-723A-44E5-B533-3FEAAC75AA1D}" srcOrd="2" destOrd="0" parTransId="{4F94851A-6148-4F2B-AE6E-AC925FFF9829}" sibTransId="{55D4E368-AC37-40E1-8593-05C230DF2BCF}"/>
    <dgm:cxn modelId="{B4D10C52-95EC-41B3-987C-3E62A49B609C}" type="presOf" srcId="{7A68000A-72F1-4D24-8324-93810ED9CC50}" destId="{5BBE557A-18C4-4663-A091-D9D28E5A0064}" srcOrd="0" destOrd="0" presId="urn:microsoft.com/office/officeart/2005/8/layout/radial2"/>
    <dgm:cxn modelId="{82ABE472-C14D-4EE9-BD89-248AD0C9043D}" type="presOf" srcId="{1B6D6412-34FA-47BE-96CA-164423288FE7}" destId="{41D559CF-7229-4318-89CE-AE4A7EB15A78}" srcOrd="0" destOrd="0" presId="urn:microsoft.com/office/officeart/2005/8/layout/radial2"/>
    <dgm:cxn modelId="{F5EC0659-09C3-427D-AB04-5F87027F97EE}" srcId="{715F091C-82F1-461D-92BB-67EE8F95D920}" destId="{FCDF0889-3EC5-4EDD-A7CA-7FD85CE6A7E4}" srcOrd="9" destOrd="0" parTransId="{966D05C8-9AC8-47B4-AC05-0B83168A22EA}" sibTransId="{A8D42288-5C13-40F0-AB02-6BE6FDAD7477}"/>
    <dgm:cxn modelId="{6A240981-F7AC-4ABE-8AF0-BDBBE3FC407B}" type="presOf" srcId="{73182D12-B2CC-4553-9B64-2297E2F5F547}" destId="{F244F54B-C715-4524-822D-27380A856698}" srcOrd="0" destOrd="0" presId="urn:microsoft.com/office/officeart/2005/8/layout/radial2"/>
    <dgm:cxn modelId="{CF4B0187-38C2-435F-8A63-299B65587ED2}" type="presOf" srcId="{1641FA9D-C1C9-4CC3-AEC0-7E1620024086}" destId="{05DB0FBC-7A22-4DB4-B09E-BC2CD35A0718}" srcOrd="0" destOrd="0" presId="urn:microsoft.com/office/officeart/2005/8/layout/radial2"/>
    <dgm:cxn modelId="{BB44B087-05F4-40A3-9290-98207EE17190}" type="presOf" srcId="{DF4F4430-FF5C-4507-9A9B-933BD1FD7891}" destId="{A989699C-41EF-4D01-88A5-FD66F59DE24C}" srcOrd="0" destOrd="0" presId="urn:microsoft.com/office/officeart/2005/8/layout/radial2"/>
    <dgm:cxn modelId="{1C92D690-70FD-4976-870D-C9A082AF1938}" type="presOf" srcId="{021A7670-5E90-4F8A-A808-84DCF5C18DAF}" destId="{24F8F603-6CC7-4D06-96C7-AF9A71CE58CC}" srcOrd="0" destOrd="0" presId="urn:microsoft.com/office/officeart/2005/8/layout/radial2"/>
    <dgm:cxn modelId="{4A639692-291C-42B8-9B60-84907F998A18}" type="presOf" srcId="{C490ABCF-842A-48CF-9072-E3C1F672247A}" destId="{14D5EB34-18E2-4C62-B141-BCB80D94CB43}" srcOrd="0" destOrd="0" presId="urn:microsoft.com/office/officeart/2005/8/layout/radial2"/>
    <dgm:cxn modelId="{AD3BD79A-D8EA-4E9A-A8BB-882E6780665B}" type="presOf" srcId="{4B5D87F9-3A91-479D-BA98-5327D1CD9415}" destId="{5ABDFBAB-B211-4347-8991-78F634C248B9}" srcOrd="0" destOrd="0" presId="urn:microsoft.com/office/officeart/2005/8/layout/radial2"/>
    <dgm:cxn modelId="{384C32A5-37B4-413B-958E-2A41E5A8B4AA}" type="presOf" srcId="{FAF54ED9-30F7-4095-8CEB-46EEFD6C7EEE}" destId="{26269CFC-E748-4AB9-AA7C-F9F172C74DF4}" srcOrd="0" destOrd="0" presId="urn:microsoft.com/office/officeart/2005/8/layout/radial2"/>
    <dgm:cxn modelId="{7C9AADB0-E550-4720-ADF3-75ED37BE8AC5}" srcId="{715F091C-82F1-461D-92BB-67EE8F95D920}" destId="{66AC4200-5CBE-45A4-8EBC-9962870B361A}" srcOrd="11" destOrd="0" parTransId="{1641FA9D-C1C9-4CC3-AEC0-7E1620024086}" sibTransId="{A402877A-E257-45CC-BC6D-012DCC0C7A82}"/>
    <dgm:cxn modelId="{0FA7A7C6-0ED2-469B-BF7D-1F57E059C3D8}" srcId="{715F091C-82F1-461D-92BB-67EE8F95D920}" destId="{436F277E-D406-44C3-BEB1-BC8154E4843C}" srcOrd="8" destOrd="0" parTransId="{4B5D87F9-3A91-479D-BA98-5327D1CD9415}" sibTransId="{BC4D956B-969B-429D-80D5-792F59A0CF78}"/>
    <dgm:cxn modelId="{4F9456CE-21F9-4A7E-874B-3761BC81E0F1}" srcId="{715F091C-82F1-461D-92BB-67EE8F95D920}" destId="{73182D12-B2CC-4553-9B64-2297E2F5F547}" srcOrd="4" destOrd="0" parTransId="{C490ABCF-842A-48CF-9072-E3C1F672247A}" sibTransId="{6691DE49-E810-4248-8C87-D696080F5CFB}"/>
    <dgm:cxn modelId="{953ECDD3-CC47-42FA-8893-FE65C575A4B9}" srcId="{715F091C-82F1-461D-92BB-67EE8F95D920}" destId="{936ED6F3-5B96-4F18-856A-A620D3AC5DFA}" srcOrd="6" destOrd="0" parTransId="{FAF54ED9-30F7-4095-8CEB-46EEFD6C7EEE}" sibTransId="{398CABF4-CB86-48CE-B9FF-D4436C8F2771}"/>
    <dgm:cxn modelId="{EA2CF9E9-2BED-4E8F-890C-1E9425F7BD13}" srcId="{715F091C-82F1-461D-92BB-67EE8F95D920}" destId="{E5F8653B-A3E1-47A0-B734-1729988F74FF}" srcOrd="5" destOrd="0" parTransId="{1B6D6412-34FA-47BE-96CA-164423288FE7}" sibTransId="{AE80407A-2D0E-44C5-A481-316965182866}"/>
    <dgm:cxn modelId="{9DE83AEB-A129-42C9-B690-95709C86D182}" type="presOf" srcId="{9A8CEBF9-8A89-460A-B202-641DFE759B2B}" destId="{311A0D6A-E942-489D-9905-C1601DFD8C2E}" srcOrd="0" destOrd="0" presId="urn:microsoft.com/office/officeart/2005/8/layout/radial2"/>
    <dgm:cxn modelId="{37FB6CFC-4C12-4D20-AF91-B08F6238F42A}" type="presOf" srcId="{CD91E4AF-02FC-482B-A67F-3900F07480DA}" destId="{66D4D366-9C69-4179-A785-48EDBE72FADB}" srcOrd="0" destOrd="0" presId="urn:microsoft.com/office/officeart/2005/8/layout/radial2"/>
    <dgm:cxn modelId="{C8CE2BFE-1B97-45E3-8D7B-49DCD235BDDE}" type="presOf" srcId="{325CACA8-9454-459A-B6EF-B122F6C8E2D5}" destId="{B1EC8F98-07FB-4E94-A5AD-5F135A07B2B7}" srcOrd="0" destOrd="0" presId="urn:microsoft.com/office/officeart/2005/8/layout/radial2"/>
    <dgm:cxn modelId="{8ED52BFF-BFA3-410B-A54C-72D787C17314}" type="presOf" srcId="{D18AC1A7-C71B-4DE5-9B34-A5198B57478F}" destId="{BC93DC3D-4DAC-44DE-BC08-C3EB937673A9}" srcOrd="0" destOrd="0" presId="urn:microsoft.com/office/officeart/2005/8/layout/radial2"/>
    <dgm:cxn modelId="{9A397EE6-28C8-4CD6-9DD2-9CE2C7BBFC7D}" type="presParOf" srcId="{79EDE31F-06DA-4780-BA77-3C0FFD557A2C}" destId="{ABD9F6E5-4D57-4079-92E8-C9E1C7E70D03}" srcOrd="0" destOrd="0" presId="urn:microsoft.com/office/officeart/2005/8/layout/radial2"/>
    <dgm:cxn modelId="{AC930D76-99D8-4DE4-9099-91DDD31D0C7C}" type="presParOf" srcId="{ABD9F6E5-4D57-4079-92E8-C9E1C7E70D03}" destId="{A46FBFA3-BDE4-43E5-B9F8-3D56F0A71F34}" srcOrd="0" destOrd="0" presId="urn:microsoft.com/office/officeart/2005/8/layout/radial2"/>
    <dgm:cxn modelId="{70CED600-E17C-42AB-BB95-ACD045D4C1C1}" type="presParOf" srcId="{A46FBFA3-BDE4-43E5-B9F8-3D56F0A71F34}" destId="{CC378931-5BC0-4FD1-8FFB-5A017174BCA7}" srcOrd="0" destOrd="0" presId="urn:microsoft.com/office/officeart/2005/8/layout/radial2"/>
    <dgm:cxn modelId="{ECBE0501-0E35-4785-BCD1-480BBDF41F43}" type="presParOf" srcId="{A46FBFA3-BDE4-43E5-B9F8-3D56F0A71F34}" destId="{3109D953-5601-410D-B25C-BE676914BBAE}" srcOrd="1" destOrd="0" presId="urn:microsoft.com/office/officeart/2005/8/layout/radial2"/>
    <dgm:cxn modelId="{DA31A399-006C-4443-BEBA-13FD00701201}" type="presParOf" srcId="{ABD9F6E5-4D57-4079-92E8-C9E1C7E70D03}" destId="{24F8F603-6CC7-4D06-96C7-AF9A71CE58CC}" srcOrd="1" destOrd="0" presId="urn:microsoft.com/office/officeart/2005/8/layout/radial2"/>
    <dgm:cxn modelId="{6B9AE896-C450-494D-9FD0-9ECAEDFF938C}" type="presParOf" srcId="{ABD9F6E5-4D57-4079-92E8-C9E1C7E70D03}" destId="{CD8B4B21-2B58-46D1-A741-CA5D36D65709}" srcOrd="2" destOrd="0" presId="urn:microsoft.com/office/officeart/2005/8/layout/radial2"/>
    <dgm:cxn modelId="{DE7458C9-7EE5-4737-B1D4-D8310346B99A}" type="presParOf" srcId="{CD8B4B21-2B58-46D1-A741-CA5D36D65709}" destId="{B1EC8F98-07FB-4E94-A5AD-5F135A07B2B7}" srcOrd="0" destOrd="0" presId="urn:microsoft.com/office/officeart/2005/8/layout/radial2"/>
    <dgm:cxn modelId="{9A1F1491-4500-4252-92CB-066590CF0E5F}" type="presParOf" srcId="{CD8B4B21-2B58-46D1-A741-CA5D36D65709}" destId="{EA175863-4B80-468B-B52D-1A1ACBE41BD1}" srcOrd="1" destOrd="0" presId="urn:microsoft.com/office/officeart/2005/8/layout/radial2"/>
    <dgm:cxn modelId="{79646C75-777E-4D67-A6EB-D3DB7FA96E93}" type="presParOf" srcId="{ABD9F6E5-4D57-4079-92E8-C9E1C7E70D03}" destId="{A989699C-41EF-4D01-88A5-FD66F59DE24C}" srcOrd="3" destOrd="0" presId="urn:microsoft.com/office/officeart/2005/8/layout/radial2"/>
    <dgm:cxn modelId="{04B9503D-EF39-433F-9976-17DD52F32781}" type="presParOf" srcId="{ABD9F6E5-4D57-4079-92E8-C9E1C7E70D03}" destId="{B0C30C3F-203F-4A7B-9099-7388C1A5010C}" srcOrd="4" destOrd="0" presId="urn:microsoft.com/office/officeart/2005/8/layout/radial2"/>
    <dgm:cxn modelId="{07F524EF-436F-4363-9924-E02B201D0190}" type="presParOf" srcId="{B0C30C3F-203F-4A7B-9099-7388C1A5010C}" destId="{62B0D291-B7AE-4659-89AA-446881EDC3BC}" srcOrd="0" destOrd="0" presId="urn:microsoft.com/office/officeart/2005/8/layout/radial2"/>
    <dgm:cxn modelId="{1410D61F-AEDC-433F-B0C6-4AE54F49319F}" type="presParOf" srcId="{B0C30C3F-203F-4A7B-9099-7388C1A5010C}" destId="{0D1002BD-91E4-49E8-872A-B6DCB6A58638}" srcOrd="1" destOrd="0" presId="urn:microsoft.com/office/officeart/2005/8/layout/radial2"/>
    <dgm:cxn modelId="{14ECADCE-ED68-4D9E-9AF8-49245A30E571}" type="presParOf" srcId="{ABD9F6E5-4D57-4079-92E8-C9E1C7E70D03}" destId="{3880A612-3242-4E89-90E3-16F3E6976C79}" srcOrd="5" destOrd="0" presId="urn:microsoft.com/office/officeart/2005/8/layout/radial2"/>
    <dgm:cxn modelId="{B54328BE-3DB3-4C40-AD4C-3EBE8F319A79}" type="presParOf" srcId="{ABD9F6E5-4D57-4079-92E8-C9E1C7E70D03}" destId="{EBE71ED4-8DC2-4782-8047-A9628EFC77C6}" srcOrd="6" destOrd="0" presId="urn:microsoft.com/office/officeart/2005/8/layout/radial2"/>
    <dgm:cxn modelId="{60FA8111-90A3-4EEB-9204-5BA51447E21F}" type="presParOf" srcId="{EBE71ED4-8DC2-4782-8047-A9628EFC77C6}" destId="{56EACC2A-82C9-43A9-B4CA-B2AE8673AC2C}" srcOrd="0" destOrd="0" presId="urn:microsoft.com/office/officeart/2005/8/layout/radial2"/>
    <dgm:cxn modelId="{F12ED602-A50C-46B4-A5B7-A740D4BA4146}" type="presParOf" srcId="{EBE71ED4-8DC2-4782-8047-A9628EFC77C6}" destId="{71B1CB59-1EF8-464C-A094-E39605C8CAD2}" srcOrd="1" destOrd="0" presId="urn:microsoft.com/office/officeart/2005/8/layout/radial2"/>
    <dgm:cxn modelId="{6A941814-0A0F-4A46-9014-F3BE0B42EBC6}" type="presParOf" srcId="{ABD9F6E5-4D57-4079-92E8-C9E1C7E70D03}" destId="{69D7F59A-0A68-4351-BC64-30D057986391}" srcOrd="7" destOrd="0" presId="urn:microsoft.com/office/officeart/2005/8/layout/radial2"/>
    <dgm:cxn modelId="{35CB58BB-1887-44E1-AAFA-F2A8043D4FF3}" type="presParOf" srcId="{ABD9F6E5-4D57-4079-92E8-C9E1C7E70D03}" destId="{200DE042-EC0C-42EB-8A3C-A59E7086FA46}" srcOrd="8" destOrd="0" presId="urn:microsoft.com/office/officeart/2005/8/layout/radial2"/>
    <dgm:cxn modelId="{B72ABC64-10BF-4F2F-9328-274E6F7372A7}" type="presParOf" srcId="{200DE042-EC0C-42EB-8A3C-A59E7086FA46}" destId="{DE7D4EB1-E942-4B2D-B1FC-AF09340D2561}" srcOrd="0" destOrd="0" presId="urn:microsoft.com/office/officeart/2005/8/layout/radial2"/>
    <dgm:cxn modelId="{CC18D0EC-DA66-4A15-B2F6-A3C88847EFD2}" type="presParOf" srcId="{200DE042-EC0C-42EB-8A3C-A59E7086FA46}" destId="{C4BB7EAC-11FC-4935-9EDC-DA2FC8447BD5}" srcOrd="1" destOrd="0" presId="urn:microsoft.com/office/officeart/2005/8/layout/radial2"/>
    <dgm:cxn modelId="{46EC9835-02F1-455E-8F98-D1B97233A1C1}" type="presParOf" srcId="{ABD9F6E5-4D57-4079-92E8-C9E1C7E70D03}" destId="{14D5EB34-18E2-4C62-B141-BCB80D94CB43}" srcOrd="9" destOrd="0" presId="urn:microsoft.com/office/officeart/2005/8/layout/radial2"/>
    <dgm:cxn modelId="{735D9BAA-0387-48A3-8B07-DD59C87CD61E}" type="presParOf" srcId="{ABD9F6E5-4D57-4079-92E8-C9E1C7E70D03}" destId="{18A3F065-D6B8-4F55-86D7-F7D9F5D99FFE}" srcOrd="10" destOrd="0" presId="urn:microsoft.com/office/officeart/2005/8/layout/radial2"/>
    <dgm:cxn modelId="{02557044-9577-4BA5-B08F-D4D990B574D9}" type="presParOf" srcId="{18A3F065-D6B8-4F55-86D7-F7D9F5D99FFE}" destId="{F244F54B-C715-4524-822D-27380A856698}" srcOrd="0" destOrd="0" presId="urn:microsoft.com/office/officeart/2005/8/layout/radial2"/>
    <dgm:cxn modelId="{CD68BF5A-A91D-40EA-AEAE-0A788A3B2CB2}" type="presParOf" srcId="{18A3F065-D6B8-4F55-86D7-F7D9F5D99FFE}" destId="{856E6AB9-B1DB-43D0-911C-D251927A2204}" srcOrd="1" destOrd="0" presId="urn:microsoft.com/office/officeart/2005/8/layout/radial2"/>
    <dgm:cxn modelId="{32ED635A-939A-40D9-80AA-A096924E3D60}" type="presParOf" srcId="{ABD9F6E5-4D57-4079-92E8-C9E1C7E70D03}" destId="{41D559CF-7229-4318-89CE-AE4A7EB15A78}" srcOrd="11" destOrd="0" presId="urn:microsoft.com/office/officeart/2005/8/layout/radial2"/>
    <dgm:cxn modelId="{5429C1F9-722C-46EB-AA94-26FA5A3C0BFE}" type="presParOf" srcId="{ABD9F6E5-4D57-4079-92E8-C9E1C7E70D03}" destId="{32E6E45F-1F5E-40E5-9D14-2D08FD2E5B3A}" srcOrd="12" destOrd="0" presId="urn:microsoft.com/office/officeart/2005/8/layout/radial2"/>
    <dgm:cxn modelId="{80576ACE-A3B9-4D28-9322-83BFC23C4C61}" type="presParOf" srcId="{32E6E45F-1F5E-40E5-9D14-2D08FD2E5B3A}" destId="{46395839-F40A-434C-AAB0-5840868F9181}" srcOrd="0" destOrd="0" presId="urn:microsoft.com/office/officeart/2005/8/layout/radial2"/>
    <dgm:cxn modelId="{A84F2C47-FC98-453C-B10A-432B0FDAC027}" type="presParOf" srcId="{32E6E45F-1F5E-40E5-9D14-2D08FD2E5B3A}" destId="{DC71D139-DC02-43C4-9261-3CDA8CEB1A6E}" srcOrd="1" destOrd="0" presId="urn:microsoft.com/office/officeart/2005/8/layout/radial2"/>
    <dgm:cxn modelId="{53432A3C-10B4-430A-A9C7-A47299DFF19B}" type="presParOf" srcId="{ABD9F6E5-4D57-4079-92E8-C9E1C7E70D03}" destId="{26269CFC-E748-4AB9-AA7C-F9F172C74DF4}" srcOrd="13" destOrd="0" presId="urn:microsoft.com/office/officeart/2005/8/layout/radial2"/>
    <dgm:cxn modelId="{97D57FF6-7DCC-4B7B-BD16-CBB7F33142A7}" type="presParOf" srcId="{ABD9F6E5-4D57-4079-92E8-C9E1C7E70D03}" destId="{D91E6F50-3589-44E9-A9B1-A5FC25AC3C40}" srcOrd="14" destOrd="0" presId="urn:microsoft.com/office/officeart/2005/8/layout/radial2"/>
    <dgm:cxn modelId="{43E45490-55FB-4F5D-902A-45A108594B4C}" type="presParOf" srcId="{D91E6F50-3589-44E9-A9B1-A5FC25AC3C40}" destId="{38FABAB0-6C99-49B8-8B6A-44009578B503}" srcOrd="0" destOrd="0" presId="urn:microsoft.com/office/officeart/2005/8/layout/radial2"/>
    <dgm:cxn modelId="{42DC368E-1186-49E9-AB7C-F5F7C41CF3C8}" type="presParOf" srcId="{D91E6F50-3589-44E9-A9B1-A5FC25AC3C40}" destId="{6D4938C6-2B99-47E1-AFBE-AEB8917A0ACF}" srcOrd="1" destOrd="0" presId="urn:microsoft.com/office/officeart/2005/8/layout/radial2"/>
    <dgm:cxn modelId="{6E1240E8-FB34-4CD3-AF78-8A93BE23ABDC}" type="presParOf" srcId="{ABD9F6E5-4D57-4079-92E8-C9E1C7E70D03}" destId="{5BBE557A-18C4-4663-A091-D9D28E5A0064}" srcOrd="15" destOrd="0" presId="urn:microsoft.com/office/officeart/2005/8/layout/radial2"/>
    <dgm:cxn modelId="{CB9DAE3D-A010-4F2C-BEA2-6EFD604D38F8}" type="presParOf" srcId="{ABD9F6E5-4D57-4079-92E8-C9E1C7E70D03}" destId="{55BBB4FC-D829-4815-B163-C8EBF7D70C16}" srcOrd="16" destOrd="0" presId="urn:microsoft.com/office/officeart/2005/8/layout/radial2"/>
    <dgm:cxn modelId="{334B4DCD-5C1B-45D5-979D-DC3C6726E2BF}" type="presParOf" srcId="{55BBB4FC-D829-4815-B163-C8EBF7D70C16}" destId="{311A0D6A-E942-489D-9905-C1601DFD8C2E}" srcOrd="0" destOrd="0" presId="urn:microsoft.com/office/officeart/2005/8/layout/radial2"/>
    <dgm:cxn modelId="{690BA93D-8D55-417B-8E4F-82FC4FD17B67}" type="presParOf" srcId="{55BBB4FC-D829-4815-B163-C8EBF7D70C16}" destId="{69A4C16A-6720-4579-AE61-4471FDC02D50}" srcOrd="1" destOrd="0" presId="urn:microsoft.com/office/officeart/2005/8/layout/radial2"/>
    <dgm:cxn modelId="{EFF1CD09-60FD-41D3-8E4B-FCFD123041FD}" type="presParOf" srcId="{ABD9F6E5-4D57-4079-92E8-C9E1C7E70D03}" destId="{5ABDFBAB-B211-4347-8991-78F634C248B9}" srcOrd="17" destOrd="0" presId="urn:microsoft.com/office/officeart/2005/8/layout/radial2"/>
    <dgm:cxn modelId="{4765B04C-A0B1-4076-9660-72A5109FAA7B}" type="presParOf" srcId="{ABD9F6E5-4D57-4079-92E8-C9E1C7E70D03}" destId="{7B9D80FA-ACEC-4153-B875-1D9C7273F3B4}" srcOrd="18" destOrd="0" presId="urn:microsoft.com/office/officeart/2005/8/layout/radial2"/>
    <dgm:cxn modelId="{10D2DFFF-2E41-469D-83F1-2C9DD60F65F6}" type="presParOf" srcId="{7B9D80FA-ACEC-4153-B875-1D9C7273F3B4}" destId="{B2D5CBB7-B885-4E19-A43D-1EAB8014A999}" srcOrd="0" destOrd="0" presId="urn:microsoft.com/office/officeart/2005/8/layout/radial2"/>
    <dgm:cxn modelId="{5C8E2EED-0096-42EA-BCE0-AFB50E39D560}" type="presParOf" srcId="{7B9D80FA-ACEC-4153-B875-1D9C7273F3B4}" destId="{2F721C2B-4C13-4844-B407-3DD175E9C937}" srcOrd="1" destOrd="0" presId="urn:microsoft.com/office/officeart/2005/8/layout/radial2"/>
    <dgm:cxn modelId="{E39CC670-B7B3-46CA-99AC-C985B86DB9EE}" type="presParOf" srcId="{ABD9F6E5-4D57-4079-92E8-C9E1C7E70D03}" destId="{E0B37C0B-CB73-4727-9C9F-61B358217E6F}" srcOrd="19" destOrd="0" presId="urn:microsoft.com/office/officeart/2005/8/layout/radial2"/>
    <dgm:cxn modelId="{5F6EC857-8122-4294-8AAE-2D81BE51FE6E}" type="presParOf" srcId="{ABD9F6E5-4D57-4079-92E8-C9E1C7E70D03}" destId="{8E316622-78AC-412E-95C2-A88930C5C497}" srcOrd="20" destOrd="0" presId="urn:microsoft.com/office/officeart/2005/8/layout/radial2"/>
    <dgm:cxn modelId="{E85315D7-C7DE-4A3C-8C6F-F6BC6FCA4719}" type="presParOf" srcId="{8E316622-78AC-412E-95C2-A88930C5C497}" destId="{B1CB03E3-2BFE-4A81-B855-AFE46873C93B}" srcOrd="0" destOrd="0" presId="urn:microsoft.com/office/officeart/2005/8/layout/radial2"/>
    <dgm:cxn modelId="{0018714B-307D-40B0-8BA0-36EA38441989}" type="presParOf" srcId="{8E316622-78AC-412E-95C2-A88930C5C497}" destId="{CD6F4B87-37E2-43AD-A0B9-790E5D649F74}" srcOrd="1" destOrd="0" presId="urn:microsoft.com/office/officeart/2005/8/layout/radial2"/>
    <dgm:cxn modelId="{5156863A-E97F-4368-87F7-FE01F4EBA6C8}" type="presParOf" srcId="{ABD9F6E5-4D57-4079-92E8-C9E1C7E70D03}" destId="{66D4D366-9C69-4179-A785-48EDBE72FADB}" srcOrd="21" destOrd="0" presId="urn:microsoft.com/office/officeart/2005/8/layout/radial2"/>
    <dgm:cxn modelId="{F75782CC-B00A-40F7-8DCF-E8B11292AAA9}" type="presParOf" srcId="{ABD9F6E5-4D57-4079-92E8-C9E1C7E70D03}" destId="{CC1B8649-8ADA-41F1-80C9-CB43437D3EFD}" srcOrd="22" destOrd="0" presId="urn:microsoft.com/office/officeart/2005/8/layout/radial2"/>
    <dgm:cxn modelId="{58C63835-F669-47AA-A0CC-6506D16C4DF1}" type="presParOf" srcId="{CC1B8649-8ADA-41F1-80C9-CB43437D3EFD}" destId="{BC93DC3D-4DAC-44DE-BC08-C3EB937673A9}" srcOrd="0" destOrd="0" presId="urn:microsoft.com/office/officeart/2005/8/layout/radial2"/>
    <dgm:cxn modelId="{68807868-B14B-4469-B919-EF3A571D8D54}" type="presParOf" srcId="{CC1B8649-8ADA-41F1-80C9-CB43437D3EFD}" destId="{E354B3C3-0225-4B4F-8EF1-C0029717845D}" srcOrd="1" destOrd="0" presId="urn:microsoft.com/office/officeart/2005/8/layout/radial2"/>
    <dgm:cxn modelId="{258B2159-F85A-4152-965B-C0078F1C6D81}" type="presParOf" srcId="{ABD9F6E5-4D57-4079-92E8-C9E1C7E70D03}" destId="{05DB0FBC-7A22-4DB4-B09E-BC2CD35A0718}" srcOrd="23" destOrd="0" presId="urn:microsoft.com/office/officeart/2005/8/layout/radial2"/>
    <dgm:cxn modelId="{427C36FD-DD69-4B59-90D0-1C32A8BFECCE}" type="presParOf" srcId="{ABD9F6E5-4D57-4079-92E8-C9E1C7E70D03}" destId="{4B8537FC-6219-47D8-88B5-9429BA6270E6}" srcOrd="24" destOrd="0" presId="urn:microsoft.com/office/officeart/2005/8/layout/radial2"/>
    <dgm:cxn modelId="{E363F2EF-ACEE-45FD-BCC0-B2B32748482E}" type="presParOf" srcId="{4B8537FC-6219-47D8-88B5-9429BA6270E6}" destId="{298C6F34-A02C-415D-AF9C-7B56D70A7CB0}" srcOrd="0" destOrd="0" presId="urn:microsoft.com/office/officeart/2005/8/layout/radial2"/>
    <dgm:cxn modelId="{B49C046D-456A-40DF-97E7-DED7D5839791}" type="presParOf" srcId="{4B8537FC-6219-47D8-88B5-9429BA6270E6}" destId="{A4ADBD7B-B78F-45A6-8CD1-49CB4932DFA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5A7D3-3FB9-47B9-A5E1-51950DFBEF5E}">
      <dsp:nvSpPr>
        <dsp:cNvPr id="0" name=""/>
        <dsp:cNvSpPr/>
      </dsp:nvSpPr>
      <dsp:spPr>
        <a:xfrm>
          <a:off x="3069492" y="3426849"/>
          <a:ext cx="4645256" cy="1037646"/>
        </a:xfrm>
        <a:prstGeom prst="rightArrow">
          <a:avLst>
            <a:gd name="adj1" fmla="val 75000"/>
            <a:gd name="adj2" fmla="val 50000"/>
          </a:avLst>
        </a:prstGeom>
        <a:solidFill>
          <a:srgbClr val="37A8F8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Clean source of energy- Least emissions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Irrigation and flood control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bg1"/>
              </a:solidFill>
            </a:rPr>
            <a:t>Development of fisheries and tourism</a:t>
          </a:r>
        </a:p>
      </dsp:txBody>
      <dsp:txXfrm>
        <a:off x="3069492" y="3556555"/>
        <a:ext cx="4256139" cy="778234"/>
      </dsp:txXfrm>
    </dsp:sp>
    <dsp:sp modelId="{E098A429-5E18-4CB7-A9DD-B59031B55E93}">
      <dsp:nvSpPr>
        <dsp:cNvPr id="0" name=""/>
        <dsp:cNvSpPr/>
      </dsp:nvSpPr>
      <dsp:spPr>
        <a:xfrm>
          <a:off x="0" y="3426849"/>
          <a:ext cx="3096837" cy="1037646"/>
        </a:xfrm>
        <a:prstGeom prst="roundRect">
          <a:avLst/>
        </a:prstGeom>
        <a:solidFill>
          <a:srgbClr val="0000F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SUSTAINABILITY</a:t>
          </a:r>
        </a:p>
      </dsp:txBody>
      <dsp:txXfrm>
        <a:off x="50654" y="3477503"/>
        <a:ext cx="2995529" cy="936338"/>
      </dsp:txXfrm>
    </dsp:sp>
    <dsp:sp modelId="{AE640BB4-296A-4CC0-9FDC-412E700DFF14}">
      <dsp:nvSpPr>
        <dsp:cNvPr id="0" name=""/>
        <dsp:cNvSpPr/>
      </dsp:nvSpPr>
      <dsp:spPr>
        <a:xfrm>
          <a:off x="3069492" y="57185"/>
          <a:ext cx="4645256" cy="1037646"/>
        </a:xfrm>
        <a:prstGeom prst="rightArrow">
          <a:avLst>
            <a:gd name="adj1" fmla="val 75000"/>
            <a:gd name="adj2" fmla="val 50000"/>
          </a:avLst>
        </a:prstGeom>
        <a:solidFill>
          <a:srgbClr val="37A8F8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Instant start- stop capability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Meeting Peaking power demands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Abundant Potential</a:t>
          </a:r>
        </a:p>
      </dsp:txBody>
      <dsp:txXfrm>
        <a:off x="3069492" y="186891"/>
        <a:ext cx="4256139" cy="778234"/>
      </dsp:txXfrm>
    </dsp:sp>
    <dsp:sp modelId="{29D92B73-B030-4F85-87A4-0C214F0C5B4F}">
      <dsp:nvSpPr>
        <dsp:cNvPr id="0" name=""/>
        <dsp:cNvSpPr/>
      </dsp:nvSpPr>
      <dsp:spPr>
        <a:xfrm>
          <a:off x="0" y="57185"/>
          <a:ext cx="3096837" cy="1037646"/>
        </a:xfrm>
        <a:prstGeom prst="roundRect">
          <a:avLst/>
        </a:prstGeom>
        <a:solidFill>
          <a:srgbClr val="0000F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AVAILABILITY</a:t>
          </a:r>
        </a:p>
      </dsp:txBody>
      <dsp:txXfrm>
        <a:off x="50654" y="107839"/>
        <a:ext cx="2995529" cy="936338"/>
      </dsp:txXfrm>
    </dsp:sp>
    <dsp:sp modelId="{D9103EC8-9F56-4DB5-AFFF-12F5C794EBE2}">
      <dsp:nvSpPr>
        <dsp:cNvPr id="0" name=""/>
        <dsp:cNvSpPr/>
      </dsp:nvSpPr>
      <dsp:spPr>
        <a:xfrm>
          <a:off x="3096837" y="2361445"/>
          <a:ext cx="4645256" cy="1037646"/>
        </a:xfrm>
        <a:prstGeom prst="rightArrow">
          <a:avLst>
            <a:gd name="adj1" fmla="val 75000"/>
            <a:gd name="adj2" fmla="val 50000"/>
          </a:avLst>
        </a:prstGeom>
        <a:solidFill>
          <a:srgbClr val="37A8F8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Low operating cost – virtually zero fuel cost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Long economic life</a:t>
          </a:r>
        </a:p>
      </dsp:txBody>
      <dsp:txXfrm>
        <a:off x="3096837" y="2491151"/>
        <a:ext cx="4256139" cy="778234"/>
      </dsp:txXfrm>
    </dsp:sp>
    <dsp:sp modelId="{D018D71A-C6FB-46B9-AA24-1444C05D18FD}">
      <dsp:nvSpPr>
        <dsp:cNvPr id="0" name=""/>
        <dsp:cNvSpPr/>
      </dsp:nvSpPr>
      <dsp:spPr>
        <a:xfrm>
          <a:off x="0" y="2289432"/>
          <a:ext cx="3096837" cy="1037646"/>
        </a:xfrm>
        <a:prstGeom prst="roundRect">
          <a:avLst/>
        </a:prstGeom>
        <a:solidFill>
          <a:srgbClr val="0000F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</a:rPr>
            <a:t>AFFORDABILITY</a:t>
          </a:r>
        </a:p>
      </dsp:txBody>
      <dsp:txXfrm>
        <a:off x="50654" y="2340086"/>
        <a:ext cx="2995529" cy="936338"/>
      </dsp:txXfrm>
    </dsp:sp>
    <dsp:sp modelId="{21D81595-347C-4DA6-B9D3-1F9FEB391102}">
      <dsp:nvSpPr>
        <dsp:cNvPr id="0" name=""/>
        <dsp:cNvSpPr/>
      </dsp:nvSpPr>
      <dsp:spPr>
        <a:xfrm>
          <a:off x="3096837" y="1209315"/>
          <a:ext cx="4645256" cy="1037646"/>
        </a:xfrm>
        <a:prstGeom prst="rightArrow">
          <a:avLst>
            <a:gd name="adj1" fmla="val 75000"/>
            <a:gd name="adj2" fmla="val 50000"/>
          </a:avLst>
        </a:prstGeom>
        <a:solidFill>
          <a:srgbClr val="37A8F8">
            <a:alpha val="90000"/>
          </a:srgb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Reliable grid support- </a:t>
          </a:r>
          <a:r>
            <a:rPr lang="en-US" sz="1600" b="1" kern="1200" dirty="0" err="1"/>
            <a:t>inc.</a:t>
          </a:r>
          <a:r>
            <a:rPr lang="en-US" sz="1600" b="1" kern="1200" dirty="0"/>
            <a:t> black start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Support for variable generation of renewable energy sources</a:t>
          </a:r>
        </a:p>
      </dsp:txBody>
      <dsp:txXfrm>
        <a:off x="3096837" y="1339021"/>
        <a:ext cx="4256139" cy="778234"/>
      </dsp:txXfrm>
    </dsp:sp>
    <dsp:sp modelId="{256B4414-5015-4FF8-81C1-17FA6D8B8472}">
      <dsp:nvSpPr>
        <dsp:cNvPr id="0" name=""/>
        <dsp:cNvSpPr/>
      </dsp:nvSpPr>
      <dsp:spPr>
        <a:xfrm>
          <a:off x="0" y="1188863"/>
          <a:ext cx="3096837" cy="1037646"/>
        </a:xfrm>
        <a:prstGeom prst="roundRect">
          <a:avLst/>
        </a:prstGeom>
        <a:solidFill>
          <a:srgbClr val="0000F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RELIABILITY</a:t>
          </a:r>
        </a:p>
      </dsp:txBody>
      <dsp:txXfrm>
        <a:off x="50654" y="1239517"/>
        <a:ext cx="2995529" cy="93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29C1-A725-412F-94DD-FA9C191182D5}">
      <dsp:nvSpPr>
        <dsp:cNvPr id="0" name=""/>
        <dsp:cNvSpPr/>
      </dsp:nvSpPr>
      <dsp:spPr>
        <a:xfrm rot="16200000">
          <a:off x="852119" y="-852119"/>
          <a:ext cx="2819404" cy="45236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AUTHORISED CAPITAL	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RS. 15,000 CRORE</a:t>
          </a:r>
          <a:endParaRPr lang="x-none" sz="2400" b="1" kern="1200" dirty="0"/>
        </a:p>
      </dsp:txBody>
      <dsp:txXfrm rot="5400000">
        <a:off x="-1" y="1"/>
        <a:ext cx="4523643" cy="2114553"/>
      </dsp:txXfrm>
    </dsp:sp>
    <dsp:sp modelId="{A0DF0A7A-DBC6-4221-B543-E08742745CF2}">
      <dsp:nvSpPr>
        <dsp:cNvPr id="0" name=""/>
        <dsp:cNvSpPr/>
      </dsp:nvSpPr>
      <dsp:spPr>
        <a:xfrm>
          <a:off x="4523643" y="0"/>
          <a:ext cx="4523643" cy="28194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PAID-UP CAPITAL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RS. 10,045 CRORE APPROX.</a:t>
          </a:r>
          <a:endParaRPr lang="x-none" sz="2400" b="1" kern="1200" dirty="0"/>
        </a:p>
      </dsp:txBody>
      <dsp:txXfrm>
        <a:off x="4523643" y="0"/>
        <a:ext cx="4523643" cy="2114553"/>
      </dsp:txXfrm>
    </dsp:sp>
    <dsp:sp modelId="{A727D063-DC90-4D67-84DE-42097027BDCE}">
      <dsp:nvSpPr>
        <dsp:cNvPr id="0" name=""/>
        <dsp:cNvSpPr/>
      </dsp:nvSpPr>
      <dsp:spPr>
        <a:xfrm rot="10800000">
          <a:off x="0" y="2819404"/>
          <a:ext cx="4523643" cy="28194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PROJECTS UNDER CONSTRUCTION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 NOS. (4924 MW)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INCL. JV PROJECTS</a:t>
          </a:r>
          <a:endParaRPr lang="x-none" sz="2400" b="1" kern="1200" dirty="0"/>
        </a:p>
      </dsp:txBody>
      <dsp:txXfrm rot="10800000">
        <a:off x="0" y="3524255"/>
        <a:ext cx="4523643" cy="2114553"/>
      </dsp:txXfrm>
    </dsp:sp>
    <dsp:sp modelId="{86448670-C54A-4549-89FF-84E2832AB1A8}">
      <dsp:nvSpPr>
        <dsp:cNvPr id="0" name=""/>
        <dsp:cNvSpPr/>
      </dsp:nvSpPr>
      <dsp:spPr>
        <a:xfrm rot="5400000">
          <a:off x="5375762" y="1967284"/>
          <a:ext cx="2819404" cy="45236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PROJECTS AWAITING CLEARANCES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14 NOS. (8326 MW)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INCL. JV PROJECTS</a:t>
          </a:r>
          <a:endParaRPr lang="x-none" sz="2400" b="1" kern="1200" dirty="0"/>
        </a:p>
      </dsp:txBody>
      <dsp:txXfrm rot="-5400000">
        <a:off x="4523643" y="3524255"/>
        <a:ext cx="4523643" cy="2114553"/>
      </dsp:txXfrm>
    </dsp:sp>
    <dsp:sp modelId="{02677A31-5912-4A79-8B70-3F774B63B4FF}">
      <dsp:nvSpPr>
        <dsp:cNvPr id="0" name=""/>
        <dsp:cNvSpPr/>
      </dsp:nvSpPr>
      <dsp:spPr>
        <a:xfrm>
          <a:off x="1257513" y="2114553"/>
          <a:ext cx="6532258" cy="140970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PROJECTS COMPLETED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24 NOS. (7071 MW)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INCL. JV PROJECT, WIND &amp; SOLAR POWER</a:t>
          </a:r>
          <a:endParaRPr lang="x-none" sz="2400" b="1" kern="1200" dirty="0"/>
        </a:p>
      </dsp:txBody>
      <dsp:txXfrm>
        <a:off x="1326329" y="2183369"/>
        <a:ext cx="6394626" cy="1272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6BBF5-F385-40E0-A261-5043244FF233}">
      <dsp:nvSpPr>
        <dsp:cNvPr id="0" name=""/>
        <dsp:cNvSpPr/>
      </dsp:nvSpPr>
      <dsp:spPr>
        <a:xfrm>
          <a:off x="0" y="0"/>
          <a:ext cx="9906000" cy="13208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POWER STATIONS UNDER OPERATION</a:t>
          </a:r>
          <a:endParaRPr lang="en-IN" sz="4200" kern="1200" dirty="0"/>
        </a:p>
      </dsp:txBody>
      <dsp:txXfrm>
        <a:off x="0" y="0"/>
        <a:ext cx="9906000" cy="1320800"/>
      </dsp:txXfrm>
    </dsp:sp>
    <dsp:sp modelId="{C4BB61A3-A861-4A93-B752-1D56AE1E0DCE}">
      <dsp:nvSpPr>
        <dsp:cNvPr id="0" name=""/>
        <dsp:cNvSpPr/>
      </dsp:nvSpPr>
      <dsp:spPr>
        <a:xfrm>
          <a:off x="4836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J&amp;K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8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2339MW</a:t>
          </a:r>
          <a:endParaRPr lang="en-IN" sz="2500" kern="1200" dirty="0"/>
        </a:p>
      </dsp:txBody>
      <dsp:txXfrm>
        <a:off x="4836" y="1320800"/>
        <a:ext cx="1649387" cy="2773680"/>
      </dsp:txXfrm>
    </dsp:sp>
    <dsp:sp modelId="{E04D602C-B52E-43CB-9931-E2B88AC8065C}">
      <dsp:nvSpPr>
        <dsp:cNvPr id="0" name=""/>
        <dsp:cNvSpPr/>
      </dsp:nvSpPr>
      <dsp:spPr>
        <a:xfrm>
          <a:off x="1654224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HP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1771MW</a:t>
          </a:r>
          <a:endParaRPr lang="en-IN" sz="2500" kern="1200" dirty="0"/>
        </a:p>
      </dsp:txBody>
      <dsp:txXfrm>
        <a:off x="1654224" y="1320800"/>
        <a:ext cx="1649387" cy="2773680"/>
      </dsp:txXfrm>
    </dsp:sp>
    <dsp:sp modelId="{0B5F25BF-CF2E-4267-A4F0-D060E09EDEFB}">
      <dsp:nvSpPr>
        <dsp:cNvPr id="0" name=""/>
        <dsp:cNvSpPr/>
      </dsp:nvSpPr>
      <dsp:spPr>
        <a:xfrm>
          <a:off x="3303612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UK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400 MW</a:t>
          </a:r>
        </a:p>
      </dsp:txBody>
      <dsp:txXfrm>
        <a:off x="3303612" y="1320800"/>
        <a:ext cx="1649387" cy="2773680"/>
      </dsp:txXfrm>
    </dsp:sp>
    <dsp:sp modelId="{005FF372-BAB2-45A2-99A4-D79C2F6D5E02}">
      <dsp:nvSpPr>
        <dsp:cNvPr id="0" name=""/>
        <dsp:cNvSpPr/>
      </dsp:nvSpPr>
      <dsp:spPr>
        <a:xfrm>
          <a:off x="4953000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SK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570 MW</a:t>
          </a:r>
          <a:endParaRPr lang="en-IN" sz="2500" kern="1200" dirty="0"/>
        </a:p>
      </dsp:txBody>
      <dsp:txXfrm>
        <a:off x="4953000" y="1320800"/>
        <a:ext cx="1649387" cy="2773680"/>
      </dsp:txXfrm>
    </dsp:sp>
    <dsp:sp modelId="{A62A8B0A-0377-4507-9110-8C58E530C81D}">
      <dsp:nvSpPr>
        <dsp:cNvPr id="0" name=""/>
        <dsp:cNvSpPr/>
      </dsp:nvSpPr>
      <dsp:spPr>
        <a:xfrm>
          <a:off x="6602387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WB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292 MW</a:t>
          </a:r>
          <a:endParaRPr lang="en-IN" sz="2500" kern="1200" dirty="0"/>
        </a:p>
      </dsp:txBody>
      <dsp:txXfrm>
        <a:off x="6602387" y="1320800"/>
        <a:ext cx="1649387" cy="2773680"/>
      </dsp:txXfrm>
    </dsp:sp>
    <dsp:sp modelId="{50C50E63-F204-4180-A7D7-EE37FBB4653E}">
      <dsp:nvSpPr>
        <dsp:cNvPr id="0" name=""/>
        <dsp:cNvSpPr/>
      </dsp:nvSpPr>
      <dsp:spPr>
        <a:xfrm>
          <a:off x="8251775" y="1320800"/>
          <a:ext cx="1649387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MANIPUR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 NOS.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105 MW</a:t>
          </a:r>
          <a:endParaRPr lang="en-IN" sz="2500" kern="1200" dirty="0"/>
        </a:p>
      </dsp:txBody>
      <dsp:txXfrm>
        <a:off x="8251775" y="1320800"/>
        <a:ext cx="1649387" cy="2773680"/>
      </dsp:txXfrm>
    </dsp:sp>
    <dsp:sp modelId="{D310C079-DBCC-4955-B200-8C859AE775AC}">
      <dsp:nvSpPr>
        <dsp:cNvPr id="0" name=""/>
        <dsp:cNvSpPr/>
      </dsp:nvSpPr>
      <dsp:spPr>
        <a:xfrm>
          <a:off x="0" y="4094480"/>
          <a:ext cx="9906000" cy="3081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6BBF5-F385-40E0-A261-5043244FF233}">
      <dsp:nvSpPr>
        <dsp:cNvPr id="0" name=""/>
        <dsp:cNvSpPr/>
      </dsp:nvSpPr>
      <dsp:spPr>
        <a:xfrm>
          <a:off x="0" y="0"/>
          <a:ext cx="9906000" cy="12652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PROJECTS UNDER CONSTRUCTION</a:t>
          </a:r>
          <a:endParaRPr lang="en-IN" sz="4600" kern="1200" dirty="0"/>
        </a:p>
      </dsp:txBody>
      <dsp:txXfrm>
        <a:off x="0" y="0"/>
        <a:ext cx="9906000" cy="1265267"/>
      </dsp:txXfrm>
    </dsp:sp>
    <dsp:sp modelId="{C4BB61A3-A861-4A93-B752-1D56AE1E0DCE}">
      <dsp:nvSpPr>
        <dsp:cNvPr id="0" name=""/>
        <dsp:cNvSpPr/>
      </dsp:nvSpPr>
      <dsp:spPr>
        <a:xfrm>
          <a:off x="1505" y="1265267"/>
          <a:ext cx="2544909" cy="265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J&amp;K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 NOS.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1624 MW*</a:t>
          </a:r>
          <a:endParaRPr lang="en-IN" sz="3700" kern="1200" dirty="0"/>
        </a:p>
      </dsp:txBody>
      <dsp:txXfrm>
        <a:off x="1505" y="1265267"/>
        <a:ext cx="2544909" cy="2657061"/>
      </dsp:txXfrm>
    </dsp:sp>
    <dsp:sp modelId="{E853807A-F9F5-42BF-B72A-0021FE6F6282}">
      <dsp:nvSpPr>
        <dsp:cNvPr id="0" name=""/>
        <dsp:cNvSpPr/>
      </dsp:nvSpPr>
      <dsp:spPr>
        <a:xfrm>
          <a:off x="2546414" y="1265267"/>
          <a:ext cx="2529706" cy="265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SIKKIM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 NOS.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500 MW</a:t>
          </a:r>
        </a:p>
      </dsp:txBody>
      <dsp:txXfrm>
        <a:off x="2546414" y="1265267"/>
        <a:ext cx="2529706" cy="2657061"/>
      </dsp:txXfrm>
    </dsp:sp>
    <dsp:sp modelId="{E04D602C-B52E-43CB-9931-E2B88AC8065C}">
      <dsp:nvSpPr>
        <dsp:cNvPr id="0" name=""/>
        <dsp:cNvSpPr/>
      </dsp:nvSpPr>
      <dsp:spPr>
        <a:xfrm flipH="1">
          <a:off x="5076120" y="1265240"/>
          <a:ext cx="2486422" cy="265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HP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 NOS.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800 MW</a:t>
          </a:r>
          <a:endParaRPr lang="en-IN" sz="3700" kern="1200" dirty="0"/>
        </a:p>
      </dsp:txBody>
      <dsp:txXfrm>
        <a:off x="5076120" y="1265240"/>
        <a:ext cx="2486422" cy="2657061"/>
      </dsp:txXfrm>
    </dsp:sp>
    <dsp:sp modelId="{0B5F25BF-CF2E-4267-A4F0-D060E09EDEFB}">
      <dsp:nvSpPr>
        <dsp:cNvPr id="0" name=""/>
        <dsp:cNvSpPr/>
      </dsp:nvSpPr>
      <dsp:spPr>
        <a:xfrm>
          <a:off x="7562543" y="1265267"/>
          <a:ext cx="2341951" cy="265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AP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 NOS.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2000 MW</a:t>
          </a:r>
        </a:p>
      </dsp:txBody>
      <dsp:txXfrm>
        <a:off x="7562543" y="1265267"/>
        <a:ext cx="2341951" cy="2657061"/>
      </dsp:txXfrm>
    </dsp:sp>
    <dsp:sp modelId="{D310C079-DBCC-4955-B200-8C859AE775AC}">
      <dsp:nvSpPr>
        <dsp:cNvPr id="0" name=""/>
        <dsp:cNvSpPr/>
      </dsp:nvSpPr>
      <dsp:spPr>
        <a:xfrm>
          <a:off x="0" y="3922328"/>
          <a:ext cx="9906000" cy="2952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B0FBC-7A22-4DB4-B09E-BC2CD35A0718}">
      <dsp:nvSpPr>
        <dsp:cNvPr id="0" name=""/>
        <dsp:cNvSpPr/>
      </dsp:nvSpPr>
      <dsp:spPr>
        <a:xfrm rot="16427858">
          <a:off x="1332713" y="1891730"/>
          <a:ext cx="1845786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1845786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4D366-9C69-4179-A785-48EDBE72FADB}">
      <dsp:nvSpPr>
        <dsp:cNvPr id="0" name=""/>
        <dsp:cNvSpPr/>
      </dsp:nvSpPr>
      <dsp:spPr>
        <a:xfrm rot="8468880">
          <a:off x="1438513" y="3395835"/>
          <a:ext cx="584399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584399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C0B-CB73-4727-9C9F-61B358217E6F}">
      <dsp:nvSpPr>
        <dsp:cNvPr id="0" name=""/>
        <dsp:cNvSpPr/>
      </dsp:nvSpPr>
      <dsp:spPr>
        <a:xfrm rot="14058943">
          <a:off x="1173402" y="2377933"/>
          <a:ext cx="1070279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1070279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DFBAB-B211-4347-8991-78F634C248B9}">
      <dsp:nvSpPr>
        <dsp:cNvPr id="0" name=""/>
        <dsp:cNvSpPr/>
      </dsp:nvSpPr>
      <dsp:spPr>
        <a:xfrm rot="20785997">
          <a:off x="2351615" y="2563065"/>
          <a:ext cx="3560351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3560351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E557A-18C4-4663-A091-D9D28E5A0064}">
      <dsp:nvSpPr>
        <dsp:cNvPr id="0" name=""/>
        <dsp:cNvSpPr/>
      </dsp:nvSpPr>
      <dsp:spPr>
        <a:xfrm rot="3110819">
          <a:off x="2006453" y="3970189"/>
          <a:ext cx="1817413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1817413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69CFC-E748-4AB9-AA7C-F9F172C74DF4}">
      <dsp:nvSpPr>
        <dsp:cNvPr id="0" name=""/>
        <dsp:cNvSpPr/>
      </dsp:nvSpPr>
      <dsp:spPr>
        <a:xfrm rot="5863614">
          <a:off x="1340677" y="3962300"/>
          <a:ext cx="1426319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1426319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59CF-7229-4318-89CE-AE4A7EB15A78}">
      <dsp:nvSpPr>
        <dsp:cNvPr id="0" name=""/>
        <dsp:cNvSpPr/>
      </dsp:nvSpPr>
      <dsp:spPr>
        <a:xfrm rot="21489766">
          <a:off x="2400414" y="2972585"/>
          <a:ext cx="3394627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3394627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5EB34-18E2-4C62-B141-BCB80D94CB43}">
      <dsp:nvSpPr>
        <dsp:cNvPr id="0" name=""/>
        <dsp:cNvSpPr/>
      </dsp:nvSpPr>
      <dsp:spPr>
        <a:xfrm rot="664779">
          <a:off x="2369577" y="3404411"/>
          <a:ext cx="3402425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3402425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7F59A-0A68-4351-BC64-30D057986391}">
      <dsp:nvSpPr>
        <dsp:cNvPr id="0" name=""/>
        <dsp:cNvSpPr/>
      </dsp:nvSpPr>
      <dsp:spPr>
        <a:xfrm rot="19914643">
          <a:off x="2209848" y="2150608"/>
          <a:ext cx="3250639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3250639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0A612-3242-4E89-90E3-16F3E6976C79}">
      <dsp:nvSpPr>
        <dsp:cNvPr id="0" name=""/>
        <dsp:cNvSpPr/>
      </dsp:nvSpPr>
      <dsp:spPr>
        <a:xfrm rot="11536102">
          <a:off x="1540873" y="2941079"/>
          <a:ext cx="422216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422216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9699C-41EF-4D01-88A5-FD66F59DE24C}">
      <dsp:nvSpPr>
        <dsp:cNvPr id="0" name=""/>
        <dsp:cNvSpPr/>
      </dsp:nvSpPr>
      <dsp:spPr>
        <a:xfrm rot="1656598">
          <a:off x="2236342" y="3821237"/>
          <a:ext cx="2896878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2896878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F603-6CC7-4D06-96C7-AF9A71CE58CC}">
      <dsp:nvSpPr>
        <dsp:cNvPr id="0" name=""/>
        <dsp:cNvSpPr/>
      </dsp:nvSpPr>
      <dsp:spPr>
        <a:xfrm rot="18522445">
          <a:off x="1934578" y="1932162"/>
          <a:ext cx="2256514" cy="12656"/>
        </a:xfrm>
        <a:custGeom>
          <a:avLst/>
          <a:gdLst/>
          <a:ahLst/>
          <a:cxnLst/>
          <a:rect l="0" t="0" r="0" b="0"/>
          <a:pathLst>
            <a:path>
              <a:moveTo>
                <a:pt x="0" y="6328"/>
              </a:moveTo>
              <a:lnTo>
                <a:pt x="2256514" y="632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9D953-5601-410D-B25C-BE676914BBAE}">
      <dsp:nvSpPr>
        <dsp:cNvPr id="0" name=""/>
        <dsp:cNvSpPr/>
      </dsp:nvSpPr>
      <dsp:spPr>
        <a:xfrm>
          <a:off x="1908315" y="2592701"/>
          <a:ext cx="1058939" cy="8150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C8F98-07FB-4E94-A5AD-5F135A07B2B7}">
      <dsp:nvSpPr>
        <dsp:cNvPr id="0" name=""/>
        <dsp:cNvSpPr/>
      </dsp:nvSpPr>
      <dsp:spPr>
        <a:xfrm>
          <a:off x="3207139" y="71196"/>
          <a:ext cx="1878416" cy="1030419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Clearances</a:t>
          </a:r>
        </a:p>
      </dsp:txBody>
      <dsp:txXfrm>
        <a:off x="3482227" y="222097"/>
        <a:ext cx="1328240" cy="728617"/>
      </dsp:txXfrm>
    </dsp:sp>
    <dsp:sp modelId="{62B0D291-B7AE-4659-89AA-446881EDC3BC}">
      <dsp:nvSpPr>
        <dsp:cNvPr id="0" name=""/>
        <dsp:cNvSpPr/>
      </dsp:nvSpPr>
      <dsp:spPr>
        <a:xfrm>
          <a:off x="4680520" y="4407528"/>
          <a:ext cx="1661894" cy="750820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Contractual Disputes</a:t>
          </a:r>
          <a:endParaRPr lang="en-U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923899" y="4517483"/>
        <a:ext cx="1175136" cy="530910"/>
      </dsp:txXfrm>
    </dsp:sp>
    <dsp:sp modelId="{56EACC2A-82C9-43A9-B4CA-B2AE8673AC2C}">
      <dsp:nvSpPr>
        <dsp:cNvPr id="0" name=""/>
        <dsp:cNvSpPr/>
      </dsp:nvSpPr>
      <dsp:spPr>
        <a:xfrm>
          <a:off x="0" y="2442379"/>
          <a:ext cx="1661894" cy="609485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Law &amp; Order</a:t>
          </a:r>
          <a:endParaRPr lang="en-U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43379" y="2531636"/>
        <a:ext cx="1175136" cy="430971"/>
      </dsp:txXfrm>
    </dsp:sp>
    <dsp:sp modelId="{DE7D4EB1-E942-4B2D-B1FC-AF09340D2561}">
      <dsp:nvSpPr>
        <dsp:cNvPr id="0" name=""/>
        <dsp:cNvSpPr/>
      </dsp:nvSpPr>
      <dsp:spPr>
        <a:xfrm>
          <a:off x="4951362" y="647407"/>
          <a:ext cx="1836517" cy="847442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Geological Uncertainties</a:t>
          </a:r>
          <a:endParaRPr lang="en-U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220314" y="771512"/>
        <a:ext cx="1298613" cy="599232"/>
      </dsp:txXfrm>
    </dsp:sp>
    <dsp:sp modelId="{F244F54B-C715-4524-822D-27380A856698}">
      <dsp:nvSpPr>
        <dsp:cNvPr id="0" name=""/>
        <dsp:cNvSpPr/>
      </dsp:nvSpPr>
      <dsp:spPr>
        <a:xfrm>
          <a:off x="5688631" y="3450625"/>
          <a:ext cx="1661894" cy="879286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Natural Disasters</a:t>
          </a:r>
        </a:p>
      </dsp:txBody>
      <dsp:txXfrm>
        <a:off x="5932010" y="3579393"/>
        <a:ext cx="1175136" cy="621750"/>
      </dsp:txXfrm>
    </dsp:sp>
    <dsp:sp modelId="{46395839-F40A-434C-AAB0-5840868F9181}">
      <dsp:nvSpPr>
        <dsp:cNvPr id="0" name=""/>
        <dsp:cNvSpPr/>
      </dsp:nvSpPr>
      <dsp:spPr>
        <a:xfrm>
          <a:off x="5792429" y="2486646"/>
          <a:ext cx="1661894" cy="822505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Remote Sites</a:t>
          </a:r>
        </a:p>
      </dsp:txBody>
      <dsp:txXfrm>
        <a:off x="6035808" y="2607099"/>
        <a:ext cx="1175136" cy="581599"/>
      </dsp:txXfrm>
    </dsp:sp>
    <dsp:sp modelId="{38FABAB0-6C99-49B8-8B6A-44009578B503}">
      <dsp:nvSpPr>
        <dsp:cNvPr id="0" name=""/>
        <dsp:cNvSpPr/>
      </dsp:nvSpPr>
      <dsp:spPr>
        <a:xfrm>
          <a:off x="1080120" y="4674761"/>
          <a:ext cx="1661894" cy="692178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rPr>
            <a:t>Financial Aspects</a:t>
          </a:r>
          <a:endParaRPr lang="en-US" sz="15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23499" y="4776128"/>
        <a:ext cx="1175136" cy="489444"/>
      </dsp:txXfrm>
    </dsp:sp>
    <dsp:sp modelId="{311A0D6A-E942-489D-9905-C1601DFD8C2E}">
      <dsp:nvSpPr>
        <dsp:cNvPr id="0" name=""/>
        <dsp:cNvSpPr/>
      </dsp:nvSpPr>
      <dsp:spPr>
        <a:xfrm>
          <a:off x="2965206" y="4657178"/>
          <a:ext cx="1661894" cy="881546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Limited  Expert Contractors </a:t>
          </a:r>
        </a:p>
      </dsp:txBody>
      <dsp:txXfrm>
        <a:off x="3208585" y="4786277"/>
        <a:ext cx="1175136" cy="623348"/>
      </dsp:txXfrm>
    </dsp:sp>
    <dsp:sp modelId="{B2D5CBB7-B885-4E19-A43D-1EAB8014A999}">
      <dsp:nvSpPr>
        <dsp:cNvPr id="0" name=""/>
        <dsp:cNvSpPr/>
      </dsp:nvSpPr>
      <dsp:spPr>
        <a:xfrm>
          <a:off x="5760640" y="1506409"/>
          <a:ext cx="1871661" cy="888199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Seismological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Issues</a:t>
          </a:r>
        </a:p>
      </dsp:txBody>
      <dsp:txXfrm>
        <a:off x="6034738" y="1636483"/>
        <a:ext cx="1323465" cy="628051"/>
      </dsp:txXfrm>
    </dsp:sp>
    <dsp:sp modelId="{B1CB03E3-2BFE-4A81-B855-AFE46873C93B}">
      <dsp:nvSpPr>
        <dsp:cNvPr id="0" name=""/>
        <dsp:cNvSpPr/>
      </dsp:nvSpPr>
      <dsp:spPr>
        <a:xfrm>
          <a:off x="0" y="1074228"/>
          <a:ext cx="2177210" cy="893598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Environmental Issues</a:t>
          </a:r>
        </a:p>
      </dsp:txBody>
      <dsp:txXfrm>
        <a:off x="318845" y="1205092"/>
        <a:ext cx="1539520" cy="631870"/>
      </dsp:txXfrm>
    </dsp:sp>
    <dsp:sp modelId="{BC93DC3D-4DAC-44DE-BC08-C3EB937673A9}">
      <dsp:nvSpPr>
        <dsp:cNvPr id="0" name=""/>
        <dsp:cNvSpPr/>
      </dsp:nvSpPr>
      <dsp:spPr>
        <a:xfrm>
          <a:off x="216023" y="3513285"/>
          <a:ext cx="1661894" cy="879286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Delayed Land Acquisition</a:t>
          </a:r>
        </a:p>
      </dsp:txBody>
      <dsp:txXfrm>
        <a:off x="459402" y="3642053"/>
        <a:ext cx="1175136" cy="621750"/>
      </dsp:txXfrm>
    </dsp:sp>
    <dsp:sp modelId="{298C6F34-A02C-415D-AF9C-7B56D70A7CB0}">
      <dsp:nvSpPr>
        <dsp:cNvPr id="0" name=""/>
        <dsp:cNvSpPr/>
      </dsp:nvSpPr>
      <dsp:spPr>
        <a:xfrm>
          <a:off x="1728193" y="354147"/>
          <a:ext cx="1218423" cy="623223"/>
        </a:xfrm>
        <a:prstGeom prst="ellipse">
          <a:avLst/>
        </a:prstGeom>
        <a:solidFill>
          <a:srgbClr val="FF733C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 &amp; R</a:t>
          </a:r>
        </a:p>
      </dsp:txBody>
      <dsp:txXfrm>
        <a:off x="1906627" y="445416"/>
        <a:ext cx="861555" cy="44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0.33723</cdr:x>
      <cdr:y>0.3896</cdr:y>
    </cdr:from>
    <cdr:to>
      <cdr:x>0.47295</cdr:x>
      <cdr:y>0.51855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9562" y="2372577"/>
          <a:ext cx="1368152" cy="78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N" sz="1800" b="1" dirty="0">
              <a:solidFill>
                <a:schemeClr val="bg1"/>
              </a:solidFill>
              <a:latin typeface="+mj-lt"/>
            </a:rPr>
            <a:t>26958 MW (58.99%)</a:t>
          </a:r>
        </a:p>
      </cdr:txBody>
    </cdr:sp>
  </cdr:relSizeAnchor>
  <cdr:relSizeAnchor xmlns:cdr="http://schemas.openxmlformats.org/drawingml/2006/chartDrawing">
    <cdr:from>
      <cdr:x>0.39423</cdr:x>
      <cdr:y>0.15572</cdr:y>
    </cdr:from>
    <cdr:to>
      <cdr:x>0.52994</cdr:x>
      <cdr:y>0.28467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13952" y="938553"/>
          <a:ext cx="1347339" cy="777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3394 MW (7.4%)</a:t>
          </a:r>
        </a:p>
      </cdr:txBody>
    </cdr:sp>
  </cdr:relSizeAnchor>
  <cdr:relSizeAnchor xmlns:cdr="http://schemas.openxmlformats.org/drawingml/2006/chartDrawing">
    <cdr:from>
      <cdr:x>0.53033</cdr:x>
      <cdr:y>0.21766</cdr:y>
    </cdr:from>
    <cdr:to>
      <cdr:x>0.66605</cdr:x>
      <cdr:y>0.3466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46165" y="1325473"/>
          <a:ext cx="1368152" cy="78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1800" b="1" dirty="0">
              <a:solidFill>
                <a:schemeClr val="bg1"/>
              </a:solidFill>
              <a:latin typeface="+mj-lt"/>
            </a:rPr>
            <a:t>15346 MW (33.58%)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2901" cy="34354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1254" y="0"/>
            <a:ext cx="4332901" cy="34354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BA597E8D-4C1B-4C53-BD9B-75EE9C1C4483}" type="datetimeFigureOut">
              <a:rPr lang="en-US" smtClean="0"/>
              <a:pPr/>
              <a:t>11/10/2020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9705"/>
            <a:ext cx="4332901" cy="343547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1254" y="6519705"/>
            <a:ext cx="4332901" cy="343547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A475B09C-8BB8-4D04-A2EA-813E0A54D98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969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1812" cy="343218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2365" y="0"/>
            <a:ext cx="4331812" cy="343218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0075" y="514350"/>
            <a:ext cx="3716338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650" y="3260567"/>
            <a:ext cx="7997190" cy="3088958"/>
          </a:xfrm>
          <a:prstGeom prst="rect">
            <a:avLst/>
          </a:prstGeom>
        </p:spPr>
        <p:txBody>
          <a:bodyPr vert="horz" lIns="92172" tIns="46086" rIns="92172" bIns="46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9942"/>
            <a:ext cx="4331812" cy="34321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2365" y="6519942"/>
            <a:ext cx="4331812" cy="34321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0" y="744538"/>
            <a:ext cx="5341938" cy="3698875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6F843-C09B-430B-B46E-5C3E6227748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4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6C904-6F74-4737-A67F-2B6852E09CF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5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6C904-6F74-4737-A67F-2B6852E09CF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6C904-6F74-4737-A67F-2B6852E09CF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4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B069-D547-4ED2-8EFA-CD340125733C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7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B1F3-6D19-4EF5-99A5-CB993B051AF8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1DD9-BEBA-4F3F-AB9D-AC5D9D99F275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2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9793-50F2-4204-9ED6-EE34B857E9FE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51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E60-F774-42EE-98DE-FD50FF4B47FD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FE1-C4F6-438B-BB6B-AA92765BA979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61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ADA9-939D-4A56-9773-FC2E0AB57FEA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F14-5F6D-4866-9CA1-45DB0F7B621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774-6389-4CCB-977C-B0CECE86C64F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9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1BA-113E-4C5C-9AF1-703C25BFF71C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7B7-40AD-4F3F-AF79-6A28394EC3D9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01D2-E740-422F-B28A-F4E84CFA7818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9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AEA5-F77A-461F-BBFA-BE2E4F060083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3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35E6-CB42-41BD-B6B8-B0D72F4F4CF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8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E69-E0EC-4F59-8F19-2265440A2FE4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3E40-6B8E-43A7-BE45-4F3EF2AEEF3F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96A-94CC-4F69-928D-07821A93D071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D7D3D9-AC64-4513-9D15-62D8D14F207F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8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1.0.4/file.aspx?r=50ec04cd-a296-4ab7-871f-e9cb563ee7a0&amp;t=loc&amp;f=loc%2f100%2fALA%2farticle%2f55535_Nimoo+Bazgo_B5SC0BZ0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" y="980728"/>
            <a:ext cx="9896936" cy="51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HPC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2560" y="-29833"/>
            <a:ext cx="8640960" cy="88706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sz="7200" b="1" kern="1200">
                <a:solidFill>
                  <a:srgbClr val="0C4B9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HYDROPOWER DEVELOPMENT IN INDIA </a:t>
            </a:r>
          </a:p>
          <a:p>
            <a:r>
              <a:rPr 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AND WAY FORWARD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09596" y="6123384"/>
            <a:ext cx="8422292" cy="7620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Y K CHAUBEY </a:t>
            </a:r>
          </a:p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DIRECTOR (TECHNICAL), NHPC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154268"/>
              </p:ext>
            </p:extLst>
          </p:nvPr>
        </p:nvGraphicFramePr>
        <p:xfrm>
          <a:off x="776536" y="1130636"/>
          <a:ext cx="9001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280592" y="-12364"/>
            <a:ext cx="8915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In Hydro Project Development</a:t>
            </a:r>
          </a:p>
        </p:txBody>
      </p:sp>
      <p:pic>
        <p:nvPicPr>
          <p:cNvPr id="30" name="Picture 29" descr="NHPC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721"/>
            <a:ext cx="936666" cy="590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92B2-3659-4769-8EA6-7AB8CFB3D8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146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0"/>
            <a:ext cx="8229600" cy="1143000"/>
          </a:xfrm>
        </p:spPr>
        <p:txBody>
          <a:bodyPr>
            <a:normAutofit/>
          </a:bodyPr>
          <a:lstStyle/>
          <a:p>
            <a:pPr algn="ctr" defTabSz="966788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CHALLeNGEs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RELATED TO Techno-commercial issues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9364" y="1383240"/>
            <a:ext cx="9906000" cy="378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631825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UNIQUE DESIGNS</a:t>
            </a:r>
          </a:p>
          <a:p>
            <a:pPr marL="631825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GEOLOGICAL UNCERTAINTIES – LIMITATION OF INVESTIGATIONS</a:t>
            </a:r>
          </a:p>
          <a:p>
            <a:pPr marL="631825" lvl="1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NATURAL CALAMITIES</a:t>
            </a:r>
          </a:p>
          <a:p>
            <a:pPr marL="631825" lvl="1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REMOTENESS – LACK OF INFRA-STRUCTURE </a:t>
            </a:r>
          </a:p>
          <a:p>
            <a:pPr marL="631825" lvl="1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ea typeface="宋体" pitchFamily="2" charset="-122"/>
              </a:rPr>
              <a:t>DEARTH OF COMPETENT CONTRACTING  AGENCIES </a:t>
            </a:r>
          </a:p>
          <a:p>
            <a:pPr marL="631825" lvl="1" indent="-368300" defTabSz="623888" eaLnBrk="0" hangingPunct="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GB" sz="2000" b="1" dirty="0">
                <a:solidFill>
                  <a:srgbClr val="FFFF66"/>
                </a:solidFill>
                <a:latin typeface="+mj-lt"/>
                <a:ea typeface="宋体" pitchFamily="2" charset="-122"/>
              </a:rPr>
              <a:t>SHORTAGE OF TRAINED MANPOWER</a:t>
            </a:r>
            <a:r>
              <a:rPr lang="en-GB" sz="2000" b="1" dirty="0">
                <a:solidFill>
                  <a:srgbClr val="FFCC00"/>
                </a:solidFill>
                <a:latin typeface="+mj-lt"/>
                <a:ea typeface="宋体" pitchFamily="2" charset="-122"/>
              </a:rPr>
              <a:t>      </a:t>
            </a:r>
            <a:endParaRPr lang="en-US" sz="2000" b="1" dirty="0">
              <a:solidFill>
                <a:srgbClr val="FFCC00"/>
              </a:solidFill>
              <a:latin typeface="+mj-lt"/>
              <a:ea typeface="宋体" pitchFamily="2" charset="-122"/>
            </a:endParaRPr>
          </a:p>
        </p:txBody>
      </p:sp>
      <p:pic>
        <p:nvPicPr>
          <p:cNvPr id="6" name="Picture 5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14285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193" y="1034899"/>
            <a:ext cx="9407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HIMALAYAS ARE ONE OF THE MOST SEISMICALLY ACTIVE REGION RESULTING IN DEVELOPMENT OF MAJOR THRUST LIKE MCT, MBT, HFT ETC. AND MAKING ROCK MASS FRAGILE AND WEAK. 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NATURAL SURFACE IN HIMALAYAN REGION ARE SUSCEPTIBLE TO EROSION AND HENCE HIMALAYAN RIVERS CARRY LOT OF SEDIMENTS.</a:t>
            </a:r>
            <a:r>
              <a:rPr lang="en-I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SHIFTING COURSES OF RIVER AND BURIED CHANNELS POSE SERIOUS CHALLENGE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DUE TO NON-UNIFORMITY IN GEOLOGICAL SET-UP, AT TIMES, UN-EXPECTED GEOLOGICAL CONDITIONS ARE ENCOUNTERED DURING CONSTRUCTION STAGE,, LEADING TO TIME AND COST OVER-RUN.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6786" y="0"/>
            <a:ext cx="8739214" cy="9144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 algn="ctr" defTabSz="1072866">
              <a:spcBef>
                <a:spcPct val="0"/>
              </a:spcBef>
            </a:pPr>
            <a:r>
              <a:rPr lang="en-I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GEOLOGICAL CHALLENGES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64" y="1556792"/>
            <a:ext cx="9407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HYDRO-PROJECTS ARE LOCATED IN ROMOTE AREA AND HILLY AREAS. PROJECT SITES ARE IN-ACCESSIBLE DUE TO NON-AVAILABILTY OF ADEQUATE RAIL, ROAD, AND BRIDGES. 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THERE IS ABSENCE OF TRANSMISSION LINES FOR CONSTRUCTION POWER AND EVACUATION.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IN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REMOTENESS OF PROJECT AND LACK OF INFRA-STRUCTURES ADVERSELY AFFECT THE VIABILITY OF THE PROJECT , DIRECTLY AND / OR IN-DIRECTLY.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2859" y="217586"/>
            <a:ext cx="8739214" cy="9144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/>
          <a:p>
            <a:pPr algn="ctr" defTabSz="1072866">
              <a:spcBef>
                <a:spcPct val="0"/>
              </a:spcBef>
            </a:pPr>
            <a:r>
              <a:rPr lang="en-I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REMOTENESS OF PROJECT / LACK OF INFRA-STRUCTURE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910" y="0"/>
            <a:ext cx="8882090" cy="1143000"/>
          </a:xfrm>
        </p:spPr>
        <p:txBody>
          <a:bodyPr>
            <a:noAutofit/>
          </a:bodyPr>
          <a:lstStyle/>
          <a:p>
            <a:pPr algn="ctr" defTabSz="966788"/>
            <a:r>
              <a:rPr lang="en-GB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CHALLeNGES</a:t>
            </a:r>
            <a:r>
              <a:rPr lang="en-GB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RELATED TO ENVIRONMENTAL ISSUES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142852"/>
            <a:ext cx="936666" cy="59054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8092" y="1143001"/>
            <a:ext cx="9667908" cy="51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EIA/EMP STUDIES – CARRYING CAPACITY STUDY – CUMMULATIVE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ASSESSMENT STUDIES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FOREST AND WILDLIFE CLEARANCE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ENVIRONMENT CLEARANCE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REHABILITATION AND RESETTLEMENT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E- FLOWS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LONGITUDINAL CONNECTIVITY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910" y="0"/>
            <a:ext cx="8882090" cy="1143000"/>
          </a:xfrm>
        </p:spPr>
        <p:txBody>
          <a:bodyPr>
            <a:noAutofit/>
          </a:bodyPr>
          <a:lstStyle/>
          <a:p>
            <a:pPr algn="ctr" defTabSz="966788"/>
            <a:r>
              <a:rPr lang="en-GB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CHALLENGE OF MULTIPLE PUBLIC HEARINGS FOR ENVIRONMENTAL CLEARANCE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142852"/>
            <a:ext cx="936666" cy="59054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8092" y="1143001"/>
            <a:ext cx="9667908" cy="51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UNDER NEW RFCTLARR ACT, 2013, SOCIAL IMPACT ASSESSMENT IS MANDATORY FOR LAND ACQUISITION PROCEEDINGS. SIA INVOLVES PUBLIC HEARING WITH MULTIPLE STAKE HOLDERS.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PUBLIC HEARING IS ALSO MANDATORY AS PART OF  ENVIRONMENTAL CLEARANCE PROCESS.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GRAM SABHA MEETINGS ARE ALSO CONDUCTED UNDER FOREST RIGHT ACT, 2006.</a:t>
            </a:r>
          </a:p>
          <a:p>
            <a:pPr marL="442913" lvl="2" indent="-442913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DUPLICACY OF PROCEDURES CONSUMES TIME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113332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738158" y="0"/>
            <a:ext cx="9167842" cy="1143000"/>
          </a:xfrm>
        </p:spPr>
        <p:txBody>
          <a:bodyPr>
            <a:normAutofit/>
          </a:bodyPr>
          <a:lstStyle/>
          <a:p>
            <a:pPr algn="ctr" defTabSz="966788"/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CHALLeNGES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RELATED TO Administrative issues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16" y="142852"/>
            <a:ext cx="936666" cy="59054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285860"/>
            <a:ext cx="9296400" cy="44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GOVERNMENT CLEARANCES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LAND ACQUISITION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LAW AND ORDER ASPECTS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UPFRONT CHARGES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ADDITIONAL DEMANDS BY THE STATES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INTER-STATE ASPECTS</a:t>
            </a:r>
          </a:p>
          <a:p>
            <a:pPr marL="536575" lvl="2" indent="-536575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GB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INCREASED PUBLIC AND NGOS INTERFERENCE   </a:t>
            </a:r>
            <a:endParaRPr lang="en-US" b="1" dirty="0">
              <a:solidFill>
                <a:srgbClr val="FFFF66"/>
              </a:solidFill>
              <a:latin typeface="Tw Cen MT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30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3150" y="0"/>
            <a:ext cx="883285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WITH</a:t>
            </a:r>
            <a:b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GOVERNMENT (CENTRAL &amp; STATE)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836712"/>
            <a:ext cx="9289032" cy="5760640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DEVELOPING POLICY FRAME WORK FOR BENEFIT SHARING WITH LOWER RIPARIAN STATES</a:t>
            </a:r>
          </a:p>
          <a:p>
            <a:pPr marL="355600" lvl="1" indent="-3556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DEFINING THE TYPE OF PROJECTS, </a:t>
            </a:r>
          </a:p>
          <a:p>
            <a:pPr marL="355600" lvl="1" indent="-3556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DEFINING THE EXTENT OF AREA INSIDE UPPER RIPARIAN STATES WHERE IF PROJECTS ARE LOCATED, ITS BENEFITS IS TO BE SHARED WITH LOWER RIPARIAN STATES.</a:t>
            </a:r>
          </a:p>
          <a:p>
            <a:pPr marL="355600" lvl="1" indent="-3556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TYPE AND QUANTUM OF BENEFIT (SUCH AS DOWNSTREAM PROTECTION WORKS, FREE POWER, ADDITIONAL POWER ETC.) TO BE SHARED ETC.</a:t>
            </a:r>
          </a:p>
          <a:p>
            <a:pPr marL="355600" indent="-3556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REVIEW OF POLICY FRAME WORK FOR DISBURSING OF LOCAL AREA DEVELOPMENT FUND</a:t>
            </a:r>
          </a:p>
          <a:p>
            <a:pPr marL="355600" lvl="1" indent="-355600" algn="just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b="1" dirty="0">
                <a:solidFill>
                  <a:srgbClr val="FFFF66"/>
                </a:solidFill>
                <a:latin typeface="+mj-lt"/>
                <a:cs typeface="Arial" pitchFamily="34" charset="0"/>
              </a:rPr>
              <a:t>ENSURING THAT PROJECTS DO NOT GET STUCK MIDWAY ONCE , ALL STATUTORY APPROVALS HAVE BEEN OBTAINED INCLUDING “NO-OBJECTION CERTIFICATE” FROM THE CONCERNED STATE  AND “PUBLIC HEARING”, AND ISSUES  TECHNICAL, SOCIAL OR  WELFARE MEASURES RELATED TO LOCALS SHOULD NOT BECOME THE ROAD BLOCKS FOR THE  ONGOING HYDRO-PROJECT.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738158" y="0"/>
            <a:ext cx="9167842" cy="1143000"/>
          </a:xfrm>
        </p:spPr>
        <p:txBody>
          <a:bodyPr>
            <a:normAutofit/>
          </a:bodyPr>
          <a:lstStyle/>
          <a:p>
            <a:pPr algn="ctr" defTabSz="966788"/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CHALLeNGES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RELATED TO FINANCIAL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ISSUES</a:t>
            </a: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16" y="142852"/>
            <a:ext cx="936666" cy="59054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398729"/>
            <a:ext cx="9906000" cy="13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 anchor="ctr">
            <a:spAutoFit/>
          </a:bodyPr>
          <a:lstStyle/>
          <a:p>
            <a:pPr marL="1243013" lvl="2" indent="-611188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CAPITAL INTENSIVE - LONG LOCK IN PERIOD</a:t>
            </a:r>
          </a:p>
          <a:p>
            <a:pPr marL="1243013" lvl="2" indent="-611188" algn="just" defTabSz="623888" eaLnBrk="0" hangingPunct="0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en-IN" b="1" dirty="0">
                <a:solidFill>
                  <a:srgbClr val="FFFF66"/>
                </a:solidFill>
                <a:latin typeface="Tw Cen MT" pitchFamily="34" charset="0"/>
                <a:ea typeface="宋体" pitchFamily="2" charset="-122"/>
              </a:rPr>
              <a:t>ADMINISTERED TARIFF REGIME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national perspective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60512" y="1604569"/>
            <a:ext cx="899001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SUBSTANTIVE PLANNING </a:t>
            </a:r>
          </a:p>
          <a:p>
            <a:pPr marL="536575" eaLnBrk="0" hangingPunct="0"/>
            <a:endParaRPr lang="en-US" sz="2800" dirty="0">
              <a:solidFill>
                <a:srgbClr val="FFFF6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ACCEPTABILITY OF THE PROJECT</a:t>
            </a:r>
          </a:p>
          <a:p>
            <a:pPr marL="536575" eaLnBrk="0" hangingPunct="0"/>
            <a:endParaRPr lang="en-US" sz="2800" dirty="0">
              <a:solidFill>
                <a:srgbClr val="FFFFC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PARALLEL PROCESSING</a:t>
            </a:r>
          </a:p>
          <a:p>
            <a:pPr eaLnBrk="0" hangingPunct="0"/>
            <a:endParaRPr lang="en-US" sz="28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FAST TRACK CONSTRUCTION</a:t>
            </a:r>
          </a:p>
          <a:p>
            <a:pPr eaLnBrk="0" hangingPunct="0"/>
            <a:endParaRPr lang="en-US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DISPUTE REDRESSAL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  <a:endParaRPr lang="en-US" sz="2800" dirty="0">
              <a:solidFill>
                <a:srgbClr val="FFFFC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C6D2-3702-444B-B4B5-2DFFA53269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8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02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rgbClr val="537F05"/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/>
          </p:cNvSpPr>
          <p:nvPr/>
        </p:nvSpPr>
        <p:spPr bwMode="auto">
          <a:xfrm>
            <a:off x="0" y="22860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000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HYDROPOWER  IN INDIA</a:t>
            </a:r>
            <a:endParaRPr lang="en-IN" sz="3000" b="1" spc="-150" dirty="0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Content Placeholder 2"/>
          <p:cNvSpPr>
            <a:spLocks/>
          </p:cNvSpPr>
          <p:nvPr/>
        </p:nvSpPr>
        <p:spPr bwMode="auto">
          <a:xfrm>
            <a:off x="309530" y="836712"/>
            <a:ext cx="932399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84250" lvl="1" indent="-6604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India is blessed with vast hydropower potential. CEA Assessment of hydro potential [&gt; 25MW capacity] is :</a:t>
            </a:r>
          </a:p>
          <a:p>
            <a:pPr marL="984250" lvl="1" indent="-6604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84250" lvl="1" indent="-6604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Total Estimated Hydropower potential  	      148701 MW</a:t>
            </a:r>
          </a:p>
          <a:p>
            <a:pPr marL="1328632" lvl="2" indent="-395288"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SzPct val="70000"/>
              <a:buFont typeface="Arial" pitchFamily="34" charset="0"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Installed Hydro Power Capacity       	        45699 MW </a:t>
            </a:r>
          </a:p>
          <a:p>
            <a:pPr marL="323850" lvl="1"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0000"/>
            </a:pP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660400" algn="just"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</a:pP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Balance capacity for Development                            103002 MW</a:t>
            </a:r>
          </a:p>
          <a:p>
            <a:pPr marL="914400" lvl="1" indent="-660400" algn="just"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0000"/>
            </a:pP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0975" lvl="1" indent="14288" algn="just"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0000"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Hydro-Power installed capacity share 	: 12.3% [was 45% in 1970]</a:t>
            </a:r>
          </a:p>
          <a:p>
            <a:pPr marL="180975" lvl="1" indent="14288" algn="just">
              <a:spcBef>
                <a:spcPct val="10000"/>
              </a:spcBef>
              <a:spcAft>
                <a:spcPts val="0"/>
              </a:spcAft>
              <a:buClr>
                <a:schemeClr val="accent1"/>
              </a:buClr>
              <a:buSzPct val="70000"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Too little required for efficient grid operation :</a:t>
            </a:r>
          </a:p>
          <a:p>
            <a:pPr marL="984250" lvl="1" indent="-660400" algn="just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98488" indent="-5984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v"/>
            </a:pPr>
            <a:endParaRPr lang="en-IN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HPC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Substantive planning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71500" y="1269341"/>
            <a:ext cx="899001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A SHELF OF BANKABLE DPRS BE CREATED </a:t>
            </a:r>
          </a:p>
          <a:p>
            <a:pPr marL="536575" eaLnBrk="0" hangingPunct="0"/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[ON THE LINES OF  PFRS PREPARED UNDER PRIME    MINISTER’S 50,000 MW INITIATIVE]</a:t>
            </a:r>
          </a:p>
          <a:p>
            <a:pPr marL="536575" eaLnBrk="0" hangingPunct="0"/>
            <a:endParaRPr lang="en-US" sz="2800" dirty="0">
              <a:solidFill>
                <a:srgbClr val="FFFF66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STATE OF THE ART INVESTIGATIONS</a:t>
            </a:r>
          </a:p>
          <a:p>
            <a:pPr marL="536575" eaLnBrk="0" hangingPunct="0"/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[THOROUGH INVESTIGATIONS USING ADVANCED TECHNIQUE FOR SUB-SURFACE INVESTIGATION]</a:t>
            </a:r>
          </a:p>
          <a:p>
            <a:pPr marL="536575" eaLnBrk="0" hangingPunct="0"/>
            <a:endParaRPr lang="en-US" sz="2800" dirty="0">
              <a:solidFill>
                <a:srgbClr val="FFFFC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COST OF ENABLING INFRA-STRUCTURE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</a:p>
          <a:p>
            <a:pPr marL="536575" eaLnBrk="0" hangingPunct="0"/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[DEVELOPING THE ENABLING INFRA-STRUCTURE BEFORE THE START OF THE PROJECT AND SHARING THE COST]</a:t>
            </a:r>
          </a:p>
          <a:p>
            <a:pPr eaLnBrk="0" hangingPunct="0"/>
            <a:endParaRPr lang="en-US" sz="2800" dirty="0">
              <a:solidFill>
                <a:srgbClr val="FFFFCC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C6D2-3702-444B-B4B5-2DFFA53269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8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82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WAY FORWARD </a:t>
            </a:r>
            <a:br>
              <a:rPr lang="en-US" sz="2800" b="1" dirty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Substantive planning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2C6D2-3702-444B-B4B5-2DFFA53269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83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8505" y="1700808"/>
            <a:ext cx="8862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>
                <a:solidFill>
                  <a:schemeClr val="bg1"/>
                </a:solidFill>
                <a:cs typeface="Times New Roman" pitchFamily="18" charset="0"/>
              </a:rPr>
              <a:t>   LAND ACQUISITION- MULTIPLE PUBLIC HEARINGS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536575" eaLnBrk="0" hangingPunct="0"/>
            <a:r>
              <a:rPr lang="en-US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en-IN" b="1" dirty="0">
                <a:solidFill>
                  <a:srgbClr val="FFFF00"/>
                </a:solidFill>
                <a:cs typeface="Times New Roman" pitchFamily="18" charset="0"/>
              </a:rPr>
              <a:t>GOVERNMENTS TO TAKE NECESSARY STEPS FOR STREAMLINING THE PROCEDURES UNDER THE NEW ACT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]</a:t>
            </a:r>
          </a:p>
          <a:p>
            <a:pPr marL="536575" eaLnBrk="0" hangingPunct="0"/>
            <a:endParaRPr lang="en-US" dirty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b="1" dirty="0">
                <a:solidFill>
                  <a:schemeClr val="bg1"/>
                </a:solidFill>
                <a:cs typeface="Times New Roman" pitchFamily="18" charset="0"/>
              </a:rPr>
              <a:t>   E - FLOW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536575" eaLnBrk="0" hangingPunct="0"/>
            <a:r>
              <a:rPr lang="en-US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[</a:t>
            </a:r>
            <a:r>
              <a:rPr lang="en-IN" b="1" dirty="0">
                <a:solidFill>
                  <a:srgbClr val="FFFF00"/>
                </a:solidFill>
                <a:cs typeface="Times New Roman" pitchFamily="18" charset="0"/>
              </a:rPr>
              <a:t>A RATIONAL DETERMINATION OF E-FLOW IS REQUIRED AND NECESSARY ADJUSTMENT IN TARIFF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2482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95216" y="1214423"/>
            <a:ext cx="95726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DEVELOPMENTAL PIE MUST BE SHARED </a:t>
            </a:r>
          </a:p>
          <a:p>
            <a:pPr marL="536575" algn="just" eaLnBrk="0" hangingPunct="0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[ERST WHILE PROJECTS LIKE BHAKRA HAD BENEFITTED U/S AS WELL AS D/S POPULACE e.g. IRRIGATION, IN  EQUAL MEASURE AND WERE WELL ACCEPTED  BY ALL]</a:t>
            </a:r>
          </a:p>
          <a:p>
            <a:pPr marL="536575" algn="just" eaLnBrk="0" hangingPunct="0"/>
            <a:r>
              <a:rPr lang="en-US" b="1" dirty="0">
                <a:solidFill>
                  <a:srgbClr val="FFFF66"/>
                </a:solidFill>
                <a:cs typeface="Times New Roman" pitchFamily="18" charset="0"/>
              </a:rPr>
              <a:t> </a:t>
            </a:r>
          </a:p>
          <a:p>
            <a:pPr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DOWNSTREAM RIPARIAN RIGHTS</a:t>
            </a:r>
          </a:p>
          <a:p>
            <a:pPr marL="631825" algn="just" eaLnBrk="0" hangingPunct="0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[ASSAM HAS A UNIQUE GEOGRAPHICAL LOCATION WHEREBY RATHER THAN IRRIGATION THE FLOOD MODERATION &amp; PROTECTION DURING FLOODS IS MORE RELEVANT]</a:t>
            </a:r>
          </a:p>
          <a:p>
            <a:pPr eaLnBrk="0" hangingPunct="0"/>
            <a:r>
              <a:rPr lang="en-US" b="1" dirty="0">
                <a:cs typeface="Times New Roman" pitchFamily="18" charset="0"/>
              </a:rPr>
              <a:t>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4042" y="0"/>
            <a:ext cx="7715304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Acceptability of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3D917-328E-44CE-A9A3-D57E473644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90678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processing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0" y="1355040"/>
            <a:ext cx="9906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TENDERING PROCESS</a:t>
            </a:r>
          </a:p>
          <a:p>
            <a:pPr algn="just" eaLnBrk="0" hangingPunct="0"/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[PROCESS OF MAIN WORK TENDERING TO BE STARTED</a:t>
            </a:r>
          </a:p>
          <a:p>
            <a:pPr algn="just" eaLnBrk="0" hangingPunct="0"/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     AFTER TEC ALONG WITH PROCESSING FOR PIB/CCEA]</a:t>
            </a:r>
          </a:p>
          <a:p>
            <a:pPr marL="631825" indent="-631825" algn="just" eaLnBrk="0" hangingPunct="0"/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EARLY START OF INFRA-STRUCTURAL WORK</a:t>
            </a:r>
          </a:p>
          <a:p>
            <a:pPr algn="just" eaLnBrk="0" hangingPunct="0"/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[POSSIBILITY OF UNDERTAKING SOME OF THE INFRA-</a:t>
            </a:r>
          </a:p>
          <a:p>
            <a:pPr algn="just" eaLnBrk="0" hangingPunct="0"/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     STRUCTURE WORKS BEFORE MAJOR WORKS BEGIN]</a:t>
            </a:r>
          </a:p>
          <a:p>
            <a:pPr marL="631825" indent="-631825" algn="just" eaLnBrk="0" hangingPunct="0">
              <a:buFont typeface="Wingdings" pitchFamily="2" charset="2"/>
              <a:buChar char="q"/>
            </a:pP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</a:rPr>
              <a:t>EARLY MOBILISATION OF CRITICAL EQUIPMENTS</a:t>
            </a:r>
          </a:p>
          <a:p>
            <a:pPr algn="just" eaLnBrk="0" hangingPunct="0"/>
            <a:r>
              <a:rPr lang="en-US" sz="2800" b="1" dirty="0">
                <a:solidFill>
                  <a:schemeClr val="bg1"/>
                </a:solidFill>
              </a:rPr>
              <a:t>      </a:t>
            </a:r>
            <a:r>
              <a:rPr lang="en-US" sz="2800" b="1" dirty="0">
                <a:solidFill>
                  <a:srgbClr val="FFFF00"/>
                </a:solidFill>
              </a:rPr>
              <a:t>[PROCURING CRITICAL EQUIPMENT BEFORE AWARD   </a:t>
            </a:r>
          </a:p>
          <a:p>
            <a:pPr algn="just" eaLnBrk="0" hangingPunct="0">
              <a:buClr>
                <a:srgbClr val="FFFF66"/>
              </a:buClr>
            </a:pPr>
            <a:r>
              <a:rPr lang="en-US" sz="2800" b="1" dirty="0">
                <a:solidFill>
                  <a:srgbClr val="FFFF00"/>
                </a:solidFill>
              </a:rPr>
              <a:t>      OF CONTRACTS TO CUT LEAD TIME]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6272" y="5572140"/>
            <a:ext cx="928316" cy="669925"/>
          </a:xfrm>
        </p:spPr>
        <p:txBody>
          <a:bodyPr/>
          <a:lstStyle/>
          <a:p>
            <a:pPr>
              <a:defRPr/>
            </a:pPr>
            <a:fld id="{73F7FCD5-8448-4AD2-AE23-9F7D3CBB94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952472" y="0"/>
            <a:ext cx="8953528" cy="10715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Fast track construction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28464" y="1628800"/>
            <a:ext cx="97775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TIME SAVING TECHNOLOGIES AND BEST PRACTICES</a:t>
            </a:r>
          </a:p>
          <a:p>
            <a:pPr algn="just" eaLnBrk="0" hangingPunct="0"/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STATE OF THE ART TECHNOLOGY AND EXPERT’S HELP</a:t>
            </a:r>
          </a:p>
          <a:p>
            <a:pPr algn="just" eaLnBrk="0" hangingPunct="0"/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endParaRPr lang="en-US" sz="2800" b="1" dirty="0">
              <a:solidFill>
                <a:srgbClr val="FFFF00"/>
              </a:solidFill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DEPLOYMENT OF RIGHT KIND OF CONSTRUCTION EQUIPMENTS BY CONTRACTOR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D0113-DC2C-4E70-A157-DA2A6433255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WAY FORWARD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redressal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66720" y="1512317"/>
            <a:ext cx="92392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endParaRPr lang="en-US" b="1" dirty="0">
              <a:latin typeface="+mj-lt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VALUE ENGINEERING AND VALUE ANALYSIS</a:t>
            </a:r>
          </a:p>
          <a:p>
            <a:pPr algn="just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endParaRPr lang="en-US" b="1" dirty="0">
              <a:solidFill>
                <a:srgbClr val="FFFF66"/>
              </a:solidFill>
              <a:latin typeface="+mj-lt"/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RESOLVING CONTRACTUAL DISPUTE QUICKLY</a:t>
            </a:r>
          </a:p>
          <a:p>
            <a:pPr algn="just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endParaRPr lang="en-US" b="1" dirty="0">
              <a:solidFill>
                <a:srgbClr val="FFFF66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INSTITUTIONALISED &amp; UN-AMBIGUOUS REDRESSAL</a:t>
            </a:r>
          </a:p>
          <a:p>
            <a:pPr algn="just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    MECHANISM</a:t>
            </a:r>
          </a:p>
          <a:p>
            <a:pPr algn="just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endParaRPr lang="en-US" b="1" dirty="0">
              <a:solidFill>
                <a:srgbClr val="FFFF66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RISK SHARING MECHANISM FOR GEOLOGICAL</a:t>
            </a:r>
          </a:p>
          <a:p>
            <a:pPr algn="just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      UN-CERTAINTIES, FLOODS &amp; OTHER NATURAL CALAMITIES</a:t>
            </a:r>
          </a:p>
          <a:p>
            <a:pPr algn="just" eaLnBrk="0" hangingPunct="0"/>
            <a:endParaRPr lang="en-US" b="1" dirty="0">
              <a:solidFill>
                <a:srgbClr val="FFFF66"/>
              </a:solidFill>
              <a:cs typeface="Times New Roman" pitchFamily="18" charset="0"/>
            </a:endParaRPr>
          </a:p>
          <a:p>
            <a:pPr marL="631825" indent="-631825" algn="just" eaLnBrk="0" hangingPunct="0">
              <a:buFont typeface="Wingdings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CLARITY IN INSURANCE RELATED DISPUTES</a:t>
            </a:r>
            <a:endParaRPr lang="en-US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0E21-12AE-4897-BC33-708C367FD79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5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0.1.0.4/file.aspx?r=25bae9c8-16e7-4dcf-a9fc-3d93ba8ae36f&amp;t=loc&amp;f=loc%2f100%2fALA%2farticle%2f127110_44+MW+Chutak+Power+Station+(Jammu+%26+Kashmir)+Dam-DS_X4IK2IU1U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15025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4928" y="4653136"/>
            <a:ext cx="5112568" cy="1015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rgbClr val="537F05"/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982006490"/>
              </p:ext>
            </p:extLst>
          </p:nvPr>
        </p:nvGraphicFramePr>
        <p:xfrm>
          <a:off x="0" y="830727"/>
          <a:ext cx="9928072" cy="602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25682" y="0"/>
            <a:ext cx="878031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2093">
              <a:defRPr/>
            </a:pPr>
            <a:r>
              <a:rPr lang="en-US" altLang="en-US" sz="2800" b="1" spc="49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INSTALLED CAPACITY- SECTOR WISE </a:t>
            </a:r>
            <a:r>
              <a:rPr lang="en-US" altLang="en-US" b="1" spc="49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(HYDRO)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906000" y="51955"/>
            <a:ext cx="0" cy="5028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 sz="2364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74757" y="5204101"/>
            <a:ext cx="8640682" cy="11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42" tIns="45020" rIns="90042" bIns="45020">
            <a:spAutoFit/>
          </a:bodyPr>
          <a:lstStyle/>
          <a:p>
            <a:pPr defTabSz="898938">
              <a:spcBef>
                <a:spcPct val="50000"/>
              </a:spcBef>
              <a:defRPr/>
            </a:pPr>
            <a:r>
              <a:rPr lang="en-US" altLang="en-US" sz="1800" dirty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HYDRO POTENTIAL	           		 :  1,48,701 MW</a:t>
            </a:r>
          </a:p>
          <a:p>
            <a:pPr marL="4680730" indent="-4680730" defTabSz="898938">
              <a:spcBef>
                <a:spcPct val="50000"/>
              </a:spcBef>
              <a:defRPr/>
            </a:pPr>
            <a:r>
              <a:rPr lang="en-US" altLang="en-US" sz="1800" dirty="0">
                <a:ln w="31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DEVELOPED  (UPTO JULY-20)                      :  45699 MW</a:t>
            </a:r>
          </a:p>
          <a:p>
            <a:pPr marL="5478048" indent="-5478048" defTabSz="898938">
              <a:spcBef>
                <a:spcPct val="50000"/>
              </a:spcBef>
              <a:defRPr/>
            </a:pPr>
            <a:endParaRPr lang="en-US" altLang="en-US" sz="1800" dirty="0">
              <a:ln w="3175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04528" y="2803174"/>
            <a:ext cx="1978952" cy="67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42" tIns="45020" rIns="90042" bIns="45020">
            <a:spAutoFit/>
          </a:bodyPr>
          <a:lstStyle/>
          <a:p>
            <a:pPr algn="ctr" defTabSz="898938">
              <a:lnSpc>
                <a:spcPct val="40000"/>
              </a:lnSpc>
              <a:spcBef>
                <a:spcPct val="50000"/>
              </a:spcBef>
              <a:defRPr/>
            </a:pPr>
            <a:endParaRPr lang="en-US" altLang="en-US" sz="197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defTabSz="898938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en-US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STATE SECTOR</a:t>
            </a:r>
          </a:p>
          <a:p>
            <a:pPr algn="ctr" defTabSz="898938">
              <a:lnSpc>
                <a:spcPct val="40000"/>
              </a:lnSpc>
              <a:spcBef>
                <a:spcPct val="50000"/>
              </a:spcBef>
              <a:defRPr/>
            </a:pPr>
            <a:endParaRPr lang="en-US" altLang="en-US" sz="197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3562112" y="1234595"/>
            <a:ext cx="1906614" cy="55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42" tIns="45020" rIns="90042" bIns="45020">
            <a:spAutoFit/>
          </a:bodyPr>
          <a:lstStyle/>
          <a:p>
            <a:pPr algn="ctr" defTabSz="898938">
              <a:lnSpc>
                <a:spcPct val="50000"/>
              </a:lnSpc>
              <a:spcBef>
                <a:spcPct val="50000"/>
              </a:spcBef>
              <a:defRPr/>
            </a:pPr>
            <a:endParaRPr lang="en-US" altLang="en-US" sz="1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defTabSz="898938">
              <a:defRPr/>
            </a:pPr>
            <a:r>
              <a:rPr lang="en-US" altLang="en-US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PRIVATE </a:t>
            </a:r>
          </a:p>
          <a:p>
            <a:pPr algn="ctr" defTabSz="898938">
              <a:defRPr/>
            </a:pPr>
            <a:r>
              <a:rPr lang="en-US" altLang="en-US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SECTOR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201380" y="1667354"/>
            <a:ext cx="2169280" cy="4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42" tIns="45020" rIns="90042" bIns="45020">
            <a:spAutoFit/>
          </a:bodyPr>
          <a:lstStyle/>
          <a:p>
            <a:pPr algn="ctr" defTabSz="898938">
              <a:defRPr/>
            </a:pPr>
            <a:r>
              <a:rPr lang="en-US" altLang="en-US" sz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CENTRAL SECTOR</a:t>
            </a:r>
            <a:r>
              <a:rPr lang="en-US" altLang="en-US" sz="2364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816620" y="1009673"/>
            <a:ext cx="2926773" cy="69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42" tIns="45020" rIns="90042" bIns="45020">
            <a:spAutoFit/>
          </a:bodyPr>
          <a:lstStyle/>
          <a:p>
            <a:pPr algn="ctr" defTabSz="898938">
              <a:defRPr/>
            </a:pPr>
            <a:r>
              <a:rPr lang="en-US" altLang="en-US" sz="1970" dirty="0">
                <a:solidFill>
                  <a:srgbClr val="FFFF66"/>
                </a:solidFill>
                <a:latin typeface="+mj-lt"/>
              </a:rPr>
              <a:t> (NHPC’s 6971.2 MW is </a:t>
            </a:r>
          </a:p>
          <a:p>
            <a:pPr algn="ctr" defTabSz="898938">
              <a:defRPr/>
            </a:pPr>
            <a:r>
              <a:rPr lang="en-US" altLang="en-US" sz="1970" dirty="0">
                <a:solidFill>
                  <a:srgbClr val="FFFF66"/>
                </a:solidFill>
                <a:latin typeface="+mj-lt"/>
              </a:rPr>
              <a:t>45.4% of 15346 MW)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1A3EB-DF8A-4991-899D-2F4718122FB0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  <p:pic>
        <p:nvPicPr>
          <p:cNvPr id="11" name="Picture 10" descr="NHPC_Log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rgbClr val="537F05"/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92763"/>
              </p:ext>
            </p:extLst>
          </p:nvPr>
        </p:nvGraphicFramePr>
        <p:xfrm>
          <a:off x="249100" y="1360486"/>
          <a:ext cx="9283435" cy="4725259"/>
        </p:xfrm>
        <a:graphic>
          <a:graphicData uri="http://schemas.openxmlformats.org/drawingml/2006/table">
            <a:tbl>
              <a:tblPr/>
              <a:tblGrid>
                <a:gridCol w="140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0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Region/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State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Identified Capacity (MW)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Installed capacity (under operation)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Capacity under construction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(MW)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Capacity yet to be taken up (MW)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H P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18540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9755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1885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6900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J&amp;K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13543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3449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1935.5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8158.5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U K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17998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3756.4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1490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12751.6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S K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4248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2169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1133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946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Ar. P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50064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515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2744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46805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Total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104393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16077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11362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宋体"/>
                          <a:cs typeface="宋体"/>
                        </a:rPr>
                        <a:t>76954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915" name="Rectangle 2"/>
          <p:cNvSpPr>
            <a:spLocks/>
          </p:cNvSpPr>
          <p:nvPr/>
        </p:nvSpPr>
        <p:spPr bwMode="auto">
          <a:xfrm>
            <a:off x="694526" y="0"/>
            <a:ext cx="9211474" cy="116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HYDROPOWER CAPACITY STATUS IN TOP FIVE STATES</a:t>
            </a:r>
          </a:p>
          <a:p>
            <a:pPr algn="ctr"/>
            <a:r>
              <a:rPr lang="en-US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ALL HIMALAYAN STATES</a:t>
            </a:r>
          </a:p>
          <a:p>
            <a:pPr algn="r"/>
            <a:r>
              <a:rPr lang="en-US" b="1" spc="-150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(AS ON 30.6.2018)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850" y="6324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itchFamily="34" charset="0"/>
                <a:cs typeface="Arial" pitchFamily="34" charset="0"/>
              </a:rPr>
              <a:t>SOURCE : CEA</a:t>
            </a:r>
            <a:endParaRPr lang="en-IN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NHPC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7" name="AutoShape 57"/>
          <p:cNvSpPr>
            <a:spLocks noChangeArrowheads="1"/>
          </p:cNvSpPr>
          <p:nvPr/>
        </p:nvSpPr>
        <p:spPr bwMode="auto">
          <a:xfrm>
            <a:off x="6825208" y="4149080"/>
            <a:ext cx="1368152" cy="609600"/>
          </a:xfrm>
          <a:prstGeom prst="wedgeEllipseCallout">
            <a:avLst>
              <a:gd name="adj1" fmla="val 58444"/>
              <a:gd name="adj2" fmla="val 160417"/>
            </a:avLst>
          </a:prstGeom>
          <a:solidFill>
            <a:srgbClr val="6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46805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37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9565507"/>
              </p:ext>
            </p:extLst>
          </p:nvPr>
        </p:nvGraphicFramePr>
        <p:xfrm>
          <a:off x="1523976" y="1571612"/>
          <a:ext cx="774209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94456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Advantages of Hydropower</a:t>
            </a:r>
          </a:p>
        </p:txBody>
      </p:sp>
      <p:pic>
        <p:nvPicPr>
          <p:cNvPr id="4" name="Picture 3" descr="NHPC_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41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4456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ABOUT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NHpc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LTD.</a:t>
            </a:r>
          </a:p>
        </p:txBody>
      </p:sp>
      <p:pic>
        <p:nvPicPr>
          <p:cNvPr id="4" name="Picture 3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C260E3-8AFC-46BD-8DB4-61C7513D3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937127"/>
              </p:ext>
            </p:extLst>
          </p:nvPr>
        </p:nvGraphicFramePr>
        <p:xfrm>
          <a:off x="632521" y="1102560"/>
          <a:ext cx="9047286" cy="563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7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915400" cy="9445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Nhpc’s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experience in Hydro</a:t>
            </a:r>
          </a:p>
        </p:txBody>
      </p:sp>
      <p:pic>
        <p:nvPicPr>
          <p:cNvPr id="4" name="Picture 3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0" y="1227666"/>
          <a:ext cx="9906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780782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66"/>
                </a:solidFill>
              </a:rPr>
              <a:t>77.7 % OF NHPC’S </a:t>
            </a:r>
            <a:r>
              <a:rPr lang="en-US" sz="3200" b="1" i="1" dirty="0">
                <a:solidFill>
                  <a:srgbClr val="FFFF66"/>
                </a:solidFill>
              </a:rPr>
              <a:t>(INCLUDING JV) </a:t>
            </a:r>
            <a:r>
              <a:rPr lang="en-US" sz="3200" b="1" dirty="0">
                <a:solidFill>
                  <a:srgbClr val="FFFF66"/>
                </a:solidFill>
              </a:rPr>
              <a:t>INSTALLED CAPACITY IS LOCATED IN HIMALAYAN REGION</a:t>
            </a:r>
            <a:endParaRPr lang="en-IN" sz="3200" b="1" dirty="0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4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6786" y="0"/>
            <a:ext cx="8739214" cy="9445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Nhpc’s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experience in Hydro</a:t>
            </a:r>
          </a:p>
        </p:txBody>
      </p:sp>
      <p:pic>
        <p:nvPicPr>
          <p:cNvPr id="4" name="Picture 3" descr="NHPC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193" y="116632"/>
            <a:ext cx="936666" cy="5905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6136979"/>
              </p:ext>
            </p:extLst>
          </p:nvPr>
        </p:nvGraphicFramePr>
        <p:xfrm>
          <a:off x="0" y="1227667"/>
          <a:ext cx="9906000" cy="421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534561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66"/>
                </a:solidFill>
              </a:rPr>
              <a:t>* 1000 MW PROJECT OWNED AND BEING EXECUTED BY CVVPL</a:t>
            </a:r>
          </a:p>
          <a:p>
            <a:r>
              <a:rPr lang="en-US" sz="2000" b="1" dirty="0">
                <a:solidFill>
                  <a:srgbClr val="FFFF66"/>
                </a:solidFill>
              </a:rPr>
              <a:t>(JV OF JKPDC, NHPC &amp; PTC).</a:t>
            </a:r>
          </a:p>
          <a:p>
            <a:r>
              <a:rPr lang="en-US" sz="2000" b="1" dirty="0">
                <a:solidFill>
                  <a:srgbClr val="FFFF66"/>
                </a:solidFill>
              </a:rPr>
              <a:t>100 % OF NHPC’S </a:t>
            </a:r>
            <a:r>
              <a:rPr lang="en-US" sz="2000" b="1" i="1" dirty="0">
                <a:solidFill>
                  <a:srgbClr val="FFFF66"/>
                </a:solidFill>
              </a:rPr>
              <a:t>(INCLUDING JV)</a:t>
            </a:r>
            <a:r>
              <a:rPr lang="en-US" sz="2000" b="1" dirty="0">
                <a:solidFill>
                  <a:srgbClr val="FFFF66"/>
                </a:solidFill>
              </a:rPr>
              <a:t> PROJECTS UNDER CONSTRUCTION ARE LOCATED IN HIMALAYAN STATES</a:t>
            </a:r>
            <a:endParaRPr lang="en-IN" sz="2000" b="1" dirty="0">
              <a:solidFill>
                <a:srgbClr val="FFF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4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475" y="22811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1A3EB-DF8A-4991-899D-2F4718122FB0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28604"/>
            <a:ext cx="9906000" cy="2367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en-US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CHALLENGES ARE PART OF THE development of Hydropower schemes.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kumimoji="0" lang="en-US" sz="32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JOINT EFFORT FROM ALL STAKE HOLDERS ARE need OF HOUR</a:t>
            </a:r>
            <a:endParaRPr kumimoji="0" lang="en-US" sz="3200" b="1" i="0" u="none" strike="noStrike" kern="1200" cap="all" spc="0" normalizeH="0" noProof="0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42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78" name="Picture 2" descr="C:\Users\sankhadip\AppData\Local\Microsoft\Windows\Temporary Internet Files\Content.IE5\B6KUE6B1\puzzel_samenwerke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36" y="2962101"/>
            <a:ext cx="3571876" cy="35718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52736" y="44291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GOVT.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488" y="33575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PEOPLE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562" y="328612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DEVELOPER.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7182" y="557214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CONTRACTORS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lice">
  <a:themeElements>
    <a:clrScheme name="Custom 4">
      <a:dk1>
        <a:sysClr val="windowText" lastClr="000000"/>
      </a:dk1>
      <a:lt1>
        <a:sysClr val="window" lastClr="FFFFFF"/>
      </a:lt1>
      <a:dk2>
        <a:srgbClr val="537D0B"/>
      </a:dk2>
      <a:lt2>
        <a:srgbClr val="6AA30F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37D0B"/>
    </a:dk2>
    <a:lt2>
      <a:srgbClr val="6AA30F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37D0B"/>
    </a:dk2>
    <a:lt2>
      <a:srgbClr val="6AA30F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37D0B"/>
    </a:dk2>
    <a:lt2>
      <a:srgbClr val="6AA30F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ppt/theme/themeOverride4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537D0B"/>
    </a:dk2>
    <a:lt2>
      <a:srgbClr val="6AA30F"/>
    </a:lt2>
    <a:accent1>
      <a:srgbClr val="38540A"/>
    </a:accent1>
    <a:accent2>
      <a:srgbClr val="31A274"/>
    </a:accent2>
    <a:accent3>
      <a:srgbClr val="236073"/>
    </a:accent3>
    <a:accent4>
      <a:srgbClr val="6C4D90"/>
    </a:accent4>
    <a:accent5>
      <a:srgbClr val="983C27"/>
    </a:accent5>
    <a:accent6>
      <a:srgbClr val="CD811F"/>
    </a:accent6>
    <a:hlink>
      <a:srgbClr val="293F06"/>
    </a:hlink>
    <a:folHlink>
      <a:srgbClr val="6888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1387</Words>
  <Application>Microsoft Office PowerPoint</Application>
  <PresentationFormat>A4 Paper (210x297 mm)</PresentationFormat>
  <Paragraphs>298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Century Gothic</vt:lpstr>
      <vt:lpstr>Tahoma</vt:lpstr>
      <vt:lpstr>Tw Cen MT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Advantages of Hydropower</vt:lpstr>
      <vt:lpstr>ABOUT NHpc LTD.</vt:lpstr>
      <vt:lpstr>Nhpc’s experience in Hydro</vt:lpstr>
      <vt:lpstr>Nhpc’s experience in Hydro</vt:lpstr>
      <vt:lpstr>PowerPoint Presentation</vt:lpstr>
      <vt:lpstr>Challenges In Hydro Project Development</vt:lpstr>
      <vt:lpstr> CHALLeNGEs RELATED TO Techno-commercial issues</vt:lpstr>
      <vt:lpstr>PowerPoint Presentation</vt:lpstr>
      <vt:lpstr>PowerPoint Presentation</vt:lpstr>
      <vt:lpstr>CHALLeNGES RELATED TO ENVIRONMENTAL ISSUES</vt:lpstr>
      <vt:lpstr>CHALLENGE OF MULTIPLE PUBLIC HEARINGS FOR ENVIRONMENTAL CLEARANCE</vt:lpstr>
      <vt:lpstr>CHALLeNGES RELATED TO Administrative issues</vt:lpstr>
      <vt:lpstr>CHALLENGES WITH GOVERNMENT (CENTRAL &amp; STATE)</vt:lpstr>
      <vt:lpstr>CHALLeNGES RELATED TO FINANCIAL ISSUES</vt:lpstr>
      <vt:lpstr>WAY FORWARD  a national perspective</vt:lpstr>
      <vt:lpstr>WAY FORWARD  Substantive planning</vt:lpstr>
      <vt:lpstr>WAY FORWARD  Substantive planning</vt:lpstr>
      <vt:lpstr> WAY FORWARD  Acceptability of projects</vt:lpstr>
      <vt:lpstr>WAY FORWARD  Parallel processing</vt:lpstr>
      <vt:lpstr>WAY FORWARD  Fast track construction</vt:lpstr>
      <vt:lpstr>WAY FORWARD  Dispute redressal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TIMELY IMPLEMENTATION OF HYDRO ELECTRIC PROJECTS</dc:title>
  <dc:creator>sailendrabariha</dc:creator>
  <cp:lastModifiedBy>dolly khattar</cp:lastModifiedBy>
  <cp:revision>385</cp:revision>
  <cp:lastPrinted>2018-09-04T09:59:05Z</cp:lastPrinted>
  <dcterms:created xsi:type="dcterms:W3CDTF">2018-08-27T05:01:39Z</dcterms:created>
  <dcterms:modified xsi:type="dcterms:W3CDTF">2020-11-11T04:01:44Z</dcterms:modified>
</cp:coreProperties>
</file>